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68" r:id="rId4"/>
    <p:sldId id="258" r:id="rId5"/>
  </p:sldIdLst>
  <p:sldSz cx="9144000" cy="6858000" type="screen4x3"/>
  <p:notesSz cx="6858000" cy="9144000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00FF"/>
    <a:srgbClr val="CCFFCC"/>
    <a:srgbClr val="5808F8"/>
    <a:srgbClr val="F1FC68"/>
    <a:srgbClr val="FF33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33" autoAdjust="0"/>
  </p:normalViewPr>
  <p:slideViewPr>
    <p:cSldViewPr>
      <p:cViewPr varScale="1">
        <p:scale>
          <a:sx n="107" d="100"/>
          <a:sy n="107" d="100"/>
        </p:scale>
        <p:origin x="-10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D209C-28F7-4D1D-A40A-BD288E9F788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D2BD2-AC28-4AA1-9A11-3004BCB7D79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B1BA9-A460-48CA-9C11-BFA785F135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82B87-337C-4ED5-88FA-B76538F067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39F19-CE8A-44F4-A0CD-37C896449B7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8C7D3-D443-44A5-AAA4-C4C8372CFF2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18E9E-702C-486A-9F95-9205B07AC7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630A2-6691-4EFE-A99F-4D713E1835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5B651-D990-471E-ADF7-A752FD43D48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AA5CA-AABC-48DD-8B7B-29268826311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70183-D7FE-47A0-A1EA-459DD1A35F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1B4491E-D1BA-4FF8-B24F-13F66CB2C4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5" descr="C:\Users\Utente\Desktop\firen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260350"/>
            <a:ext cx="7772400" cy="1289050"/>
          </a:xfrm>
        </p:spPr>
        <p:txBody>
          <a:bodyPr/>
          <a:lstStyle/>
          <a:p>
            <a:pPr eaLnBrk="1" hangingPunct="1"/>
            <a:r>
              <a:rPr lang="it-IT" sz="4000" b="1" smtClean="0">
                <a:solidFill>
                  <a:srgbClr val="FF3300"/>
                </a:solidFill>
              </a:rPr>
              <a:t>SUPERCOPPA UISP</a:t>
            </a:r>
            <a:br>
              <a:rPr lang="it-IT" sz="4000" b="1" smtClean="0">
                <a:solidFill>
                  <a:srgbClr val="FF3300"/>
                </a:solidFill>
              </a:rPr>
            </a:br>
            <a:r>
              <a:rPr lang="it-IT" sz="2800" b="1" smtClean="0">
                <a:solidFill>
                  <a:srgbClr val="FF3300"/>
                </a:solidFill>
              </a:rPr>
              <a:t>FIRENZE 31 marzo- 1 e 2 aprile 2017</a:t>
            </a:r>
          </a:p>
        </p:txBody>
      </p:sp>
      <p:pic>
        <p:nvPicPr>
          <p:cNvPr id="205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20796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 descr="C:\Users\Utente\Desktop\Firenze.PalVecchio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1557338"/>
            <a:ext cx="3455988" cy="493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260350"/>
            <a:ext cx="6142038" cy="1143000"/>
          </a:xfrm>
          <a:solidFill>
            <a:srgbClr val="FFFF00">
              <a:alpha val="79999"/>
            </a:srgbClr>
          </a:solidFill>
        </p:spPr>
        <p:txBody>
          <a:bodyPr/>
          <a:lstStyle/>
          <a:p>
            <a:pPr eaLnBrk="1" hangingPunct="1"/>
            <a:r>
              <a:rPr lang="it-IT" sz="3200" smtClean="0">
                <a:solidFill>
                  <a:srgbClr val="F82A08"/>
                </a:solidFill>
              </a:rPr>
              <a:t>SUPERCOPPA UISP FIRENZE </a:t>
            </a:r>
            <a:r>
              <a:rPr lang="it-IT" sz="2000" smtClean="0">
                <a:solidFill>
                  <a:srgbClr val="F82A08"/>
                </a:solidFill>
              </a:rPr>
              <a:t/>
            </a:r>
            <a:br>
              <a:rPr lang="it-IT" sz="2000" smtClean="0">
                <a:solidFill>
                  <a:srgbClr val="F82A08"/>
                </a:solidFill>
              </a:rPr>
            </a:br>
            <a:r>
              <a:rPr lang="it-IT" sz="2400" smtClean="0">
                <a:solidFill>
                  <a:srgbClr val="F82A08"/>
                </a:solidFill>
              </a:rPr>
              <a:t>31 marzo 1 e 2 aprile 2017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4391025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20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20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120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1200" smtClean="0"/>
              <a:t>	L</a:t>
            </a:r>
            <a:r>
              <a:rPr lang="it-IT" sz="1400" smtClean="0"/>
              <a:t>a Pallavolo UISP Nazionale, Regionale e Territoriale vi danno il benvenuto a Firenze.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140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1400" smtClean="0"/>
              <a:t>	I pasti verranno organizzati presso la sede della società sportiva Atletica Castello in via Reginaldo Giuliani, 508 eccetto la cena a buffet del sabato che sarà servita presso un locale in centro a Firenze. Al termine della cena potrete rimanere a ballare o fare una visita notturna del centro storico di una delle più belle città del mondo.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it-IT" sz="1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400" smtClean="0"/>
              <a:t>	Ogni menù è composto da piatti tipici Toscani.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140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sz="1400" smtClean="0"/>
              <a:t>	Se ci fossero partecipanti con problemi alimentari siete pregati di segnalarlo nella scheda di iscrizione.</a:t>
            </a:r>
          </a:p>
        </p:txBody>
      </p:sp>
      <p:pic>
        <p:nvPicPr>
          <p:cNvPr id="307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20796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800" b="1" smtClean="0">
                <a:solidFill>
                  <a:srgbClr val="FF3300"/>
                </a:solidFill>
              </a:rPr>
              <a:t>PROGRAMMA: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1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400" b="1" smtClean="0">
                <a:solidFill>
                  <a:schemeClr val="accent2"/>
                </a:solidFill>
              </a:rPr>
              <a:t>31 MARZO</a:t>
            </a:r>
            <a:endParaRPr lang="it-IT" sz="1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400" b="1" smtClean="0"/>
              <a:t>Ore 20,00 presso sede Atletica Castello via R. Giuliani, 508 accredito squadre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400" b="1" smtClean="0"/>
              <a:t>Ore 21,00 aperitivo e cena di benvenuto con sorteggio calendario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1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400" b="1" smtClean="0">
                <a:solidFill>
                  <a:schemeClr val="accent2"/>
                </a:solidFill>
              </a:rPr>
              <a:t>1 APRILE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400" b="1" smtClean="0"/>
              <a:t>Ore 9,00-17,30 fase di qualificazione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400" b="1" smtClean="0"/>
              <a:t>Ore 13,30 pranzo presso sede Atletica Castello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400" b="1" smtClean="0"/>
              <a:t>Ore 18,00 quarti di finale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400" b="1" smtClean="0"/>
              <a:t>Ore 21,30 cena a buffet presso un locale nel centro di Firenze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400" b="1" smtClean="0"/>
              <a:t>A seguire serata disco o visita di Firenze di notte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1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400" b="1" smtClean="0">
                <a:solidFill>
                  <a:schemeClr val="accent2"/>
                </a:solidFill>
              </a:rPr>
              <a:t>2 APRILE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400" b="1" smtClean="0"/>
              <a:t>Ore 8,30 Semifinali dal 7° al 9° posto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400" b="1" smtClean="0"/>
              <a:t>Ore 10,00 finali dal 3° al 6° posto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400" b="1" smtClean="0"/>
              <a:t>Ore 11,00 finale 1°-2° posto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400" b="1" smtClean="0"/>
              <a:t>Ore 13,00 pranzo e premiazioni presso sede Atletica Castello </a:t>
            </a:r>
          </a:p>
        </p:txBody>
      </p:sp>
      <p:pic>
        <p:nvPicPr>
          <p:cNvPr id="4099" name="Picture 4" descr="Gigl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260350"/>
            <a:ext cx="20193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2268538" y="260350"/>
            <a:ext cx="43910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2200" b="1" i="1"/>
              <a:t>SUPERCOPPA UISP FIRENZE </a:t>
            </a:r>
          </a:p>
          <a:p>
            <a:r>
              <a:rPr lang="it-IT" sz="1800" b="1" i="1"/>
              <a:t>31 marzo 1 e 2 aprile 2017</a:t>
            </a:r>
          </a:p>
        </p:txBody>
      </p:sp>
      <p:pic>
        <p:nvPicPr>
          <p:cNvPr id="410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20796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700213"/>
            <a:ext cx="7488238" cy="3673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500" smtClean="0"/>
              <a:t>Il torneo a nove squadre avrà il patrocinio del Comune di Firenze e si svolgerà con la seguente formula: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500" smtClean="0"/>
              <a:t>FASI QUALIFICAZIONE sabato mattina e pomeriggio, girone unico, ogni squadra giocherà tre partite in base ad una griglia predefinita. Al termine verrà stilata una classifica. Le prime 8 classificate disputeranno i quarti di finale a partire dalle ore 18,00.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500" smtClean="0"/>
              <a:t>	Al termine cena presso un locale del centro di Firenze.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500" smtClean="0"/>
              <a:t>FASI FINALI domenica mattina, dalle ore 8,30 semifinali e finali 7°/8° e 9°/10° posto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500" smtClean="0"/>
              <a:t>	A seguire finali 3°/4° e 5°/6° posto. Dalle ore 11,00 finale 1°/2° posto presso Palamattioli di via Dei alla quale siete tutti invitati a partecipare. Abbiamo esteso l’invito anche a tutte le nostre squadre di misto sperando in una partecipazione degna dell’evento.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500" smtClean="0"/>
              <a:t>Le gare si disputeranno al meglio dei tre set con eventuale set di spareggio a 15 punti. Verrà assegnato un punto per ogni set vinto.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1500" smtClean="0"/>
              <a:t>	Al termine pranzo e premiazioni presso la sede della società sportiva Atletica Castello situata a 100 metri dalla Villa Reale che ospita l’Accademia della Crusca.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2268538" y="260350"/>
            <a:ext cx="4391025" cy="1143000"/>
          </a:xfrm>
          <a:noFill/>
        </p:spPr>
        <p:txBody>
          <a:bodyPr/>
          <a:lstStyle/>
          <a:p>
            <a:pPr eaLnBrk="1" hangingPunct="1"/>
            <a:r>
              <a:rPr lang="it-IT" sz="2000" b="1" i="1" smtClean="0"/>
              <a:t>SUPERCOPPA UISP FIRENZE </a:t>
            </a:r>
            <a:r>
              <a:rPr lang="it-IT" sz="3200" b="1" i="1" smtClean="0"/>
              <a:t/>
            </a:r>
            <a:br>
              <a:rPr lang="it-IT" sz="3200" b="1" i="1" smtClean="0"/>
            </a:br>
            <a:r>
              <a:rPr lang="it-IT" sz="1800" b="1" i="1" smtClean="0"/>
              <a:t>31 marzo 1 e 2 aprile 2017</a:t>
            </a:r>
          </a:p>
        </p:txBody>
      </p:sp>
      <p:pic>
        <p:nvPicPr>
          <p:cNvPr id="5124" name="Picture 6" descr="logo_spo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868863"/>
            <a:ext cx="10175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12" descr="Gigl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260350"/>
            <a:ext cx="20193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404813"/>
            <a:ext cx="20796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99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99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190</Words>
  <Application>Microsoft Office PowerPoint</Application>
  <PresentationFormat>Presentazione su schermo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Struttura predefinita</vt:lpstr>
      <vt:lpstr>SUPERCOPPA UISP FIRENZE 31 marzo- 1 e 2 aprile 2017</vt:lpstr>
      <vt:lpstr>SUPERCOPPA UISP FIRENZE  31 marzo 1 e 2 aprile 2017</vt:lpstr>
      <vt:lpstr>Diapositiva 3</vt:lpstr>
      <vt:lpstr>SUPERCOPPA UISP FIRENZE  31 marzo 1 e 2 aprile 2017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SUPERCOPPA UISP FIRENZE 2016</dc:title>
  <dc:creator>Silvia</dc:creator>
  <cp:lastModifiedBy>Utente</cp:lastModifiedBy>
  <cp:revision>26</cp:revision>
  <dcterms:created xsi:type="dcterms:W3CDTF">2016-03-13T10:53:53Z</dcterms:created>
  <dcterms:modified xsi:type="dcterms:W3CDTF">2017-03-09T18:18:06Z</dcterms:modified>
</cp:coreProperties>
</file>