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88638" cy="15124113"/>
  <p:notesSz cx="6799263" cy="99298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ExtraBold" panose="020B0906030804020204" pitchFamily="34" charset="0"/>
      <p:bold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2592" y="125"/>
      </p:cViewPr>
      <p:guideLst>
        <p:guide orient="horz" pos="476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lvl="0" algn="ctr">
              <a:spcBef>
                <a:spcPts val="1040"/>
              </a:spcBef>
              <a:spcAft>
                <a:spcPts val="0"/>
              </a:spcAft>
              <a:buClr>
                <a:srgbClr val="888888"/>
              </a:buClr>
              <a:buSzPts val="5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53711" y="3709681"/>
            <a:ext cx="9981215" cy="961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-2643396" y="11911305"/>
            <a:ext cx="24086550" cy="252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7783591" y="9474814"/>
            <a:ext cx="24086550" cy="739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  <a:defRPr sz="6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44329" y="6410246"/>
            <a:ext cx="9085342" cy="330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60412" y="6588791"/>
            <a:ext cx="4962052" cy="1862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51435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marL="914400" lvl="1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700607" y="6588791"/>
            <a:ext cx="4962052" cy="1862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51435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marL="914400" lvl="1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b" anchorCtr="0">
            <a:normAutofit/>
          </a:bodyPr>
          <a:lstStyle>
            <a:lvl1pPr marL="457200" lvl="0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 b="1"/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534432" y="4796304"/>
            <a:ext cx="4722671" cy="871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29680" y="3385422"/>
            <a:ext cx="4724527" cy="1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b" anchorCtr="0">
            <a:normAutofit/>
          </a:bodyPr>
          <a:lstStyle>
            <a:lvl1pPr marL="457200" lvl="0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 b="1"/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429680" y="4796304"/>
            <a:ext cx="4724527" cy="871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34432" y="602163"/>
            <a:ext cx="3516489" cy="256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178960" y="602165"/>
            <a:ext cx="5975246" cy="129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1pPr>
            <a:lvl2pPr marL="914400" lvl="1" indent="-51435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–"/>
              <a:defRPr sz="4500"/>
            </a:lvl2pPr>
            <a:lvl3pPr marL="1371600" lvl="2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3pPr>
            <a:lvl4pPr marL="1828800" lvl="3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34432" y="3164862"/>
            <a:ext cx="3516489" cy="1034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095047" y="10586880"/>
            <a:ext cx="6413183" cy="124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095047" y="1351368"/>
            <a:ext cx="6413183" cy="907446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095047" y="11836721"/>
            <a:ext cx="6413183" cy="1774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Calibri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t" anchorCtr="0">
            <a:norm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500" tIns="73750" rIns="147500" bIns="737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4564" y="10177709"/>
            <a:ext cx="2082800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26948" cy="24606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763474" y="13061869"/>
            <a:ext cx="7953058" cy="44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350" tIns="52675" rIns="105350" bIns="52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654894" y="9532166"/>
            <a:ext cx="8108251" cy="336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350" tIns="52675" rIns="105350" bIns="526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72358" y="8994486"/>
            <a:ext cx="6530615" cy="54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350" tIns="52675" rIns="105350" bIns="52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082802" y="398276"/>
            <a:ext cx="7206672" cy="113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1" dirty="0">
                <a:solidFill>
                  <a:srgbClr val="EC670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GROTTAMMARE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100" b="1" i="1" dirty="0">
              <a:solidFill>
                <a:srgbClr val="F37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1" dirty="0">
                <a:solidFill>
                  <a:srgbClr val="7F7F7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r>
            <a:r>
              <a:rPr lang="it-IT" sz="2800" b="1" i="1">
                <a:solidFill>
                  <a:srgbClr val="7F7F7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it-IT" sz="2800" b="1" i="1" dirty="0">
                <a:solidFill>
                  <a:srgbClr val="7F7F7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GIUGNO 2022 </a:t>
            </a:r>
            <a:r>
              <a:rPr lang="it-IT" sz="2800" b="1" i="1">
                <a:solidFill>
                  <a:srgbClr val="7F7F7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– 8 </a:t>
            </a:r>
            <a:r>
              <a:rPr lang="it-IT" sz="2800" b="1" i="1" dirty="0">
                <a:solidFill>
                  <a:srgbClr val="7F7F7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GIUGNO 2023</a:t>
            </a: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-23902"/>
            <a:ext cx="2082800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0EACF6-5464-1B8C-5A53-1868C499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82" y="1758735"/>
            <a:ext cx="7206672" cy="52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6488DD-AEA3-C7C9-2706-34D977E27389}"/>
              </a:ext>
            </a:extLst>
          </p:cNvPr>
          <p:cNvSpPr txBox="1"/>
          <p:nvPr/>
        </p:nvSpPr>
        <p:spPr>
          <a:xfrm>
            <a:off x="923393" y="8546927"/>
            <a:ext cx="884185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DI GINNASTICA DOLCE E POSTURALE</a:t>
            </a:r>
            <a:r>
              <a:rPr lang="it-I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MERCOLEDI’ DALLE ORE 19.00 ALLE 20.00 PRESSO PARCO CALISE</a:t>
            </a:r>
          </a:p>
          <a:p>
            <a:endParaRPr lang="it-I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VENERDI’ DALLE 6.00 ALLE 7.00 PARCO MADONNA DELLA SPERANZA</a:t>
            </a:r>
          </a:p>
          <a:p>
            <a:endParaRPr lang="it-IT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info e prenotazioni chiamare al 0735</a:t>
            </a:r>
          </a:p>
          <a:p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657465 o inviare un email a ascolipiceno@uisp.it</a:t>
            </a:r>
          </a:p>
          <a:p>
            <a:endParaRPr lang="it-IT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31A66D-CEEF-C828-1D99-C42E4434B867}"/>
              </a:ext>
            </a:extLst>
          </p:cNvPr>
          <p:cNvSpPr txBox="1"/>
          <p:nvPr/>
        </p:nvSpPr>
        <p:spPr>
          <a:xfrm rot="10800000" flipV="1">
            <a:off x="1041400" y="7358592"/>
            <a:ext cx="8841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Rete di collaborazioni e di iniziative per sostenere l’accessibilità all’attività sportiva e per valorizzare il ruolo dello sport nell’ambito dell’ambiente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5B1097-B314-211A-EC62-1F6C1B81F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00" y="13604596"/>
            <a:ext cx="2824018" cy="11868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0B27B69-8F20-E5AE-18DD-957F8566B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635" y="13403186"/>
            <a:ext cx="5022127" cy="1297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74</Words>
  <Application>Microsoft Office PowerPoint</Application>
  <PresentationFormat>Personalizzato</PresentationFormat>
  <Paragraphs>12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Open Sans ExtraBold</vt:lpstr>
      <vt:lpstr>Open Sans</vt:lpstr>
      <vt:lpstr>Calibri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</dc:creator>
  <cp:lastModifiedBy>Daniel</cp:lastModifiedBy>
  <cp:revision>12</cp:revision>
  <cp:lastPrinted>2022-06-01T07:13:00Z</cp:lastPrinted>
  <dcterms:modified xsi:type="dcterms:W3CDTF">2022-06-01T10:24:21Z</dcterms:modified>
</cp:coreProperties>
</file>