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0"/>
  </p:notesMasterIdLst>
  <p:sldIdLst>
    <p:sldId id="256" r:id="rId2"/>
    <p:sldId id="280" r:id="rId3"/>
    <p:sldId id="260" r:id="rId4"/>
    <p:sldId id="295" r:id="rId5"/>
    <p:sldId id="261" r:id="rId6"/>
    <p:sldId id="262" r:id="rId7"/>
    <p:sldId id="282" r:id="rId8"/>
    <p:sldId id="264" r:id="rId9"/>
    <p:sldId id="266" r:id="rId10"/>
    <p:sldId id="268" r:id="rId11"/>
    <p:sldId id="272" r:id="rId12"/>
    <p:sldId id="274" r:id="rId13"/>
    <p:sldId id="270" r:id="rId14"/>
    <p:sldId id="278" r:id="rId15"/>
    <p:sldId id="365" r:id="rId16"/>
    <p:sldId id="276" r:id="rId17"/>
    <p:sldId id="288" r:id="rId18"/>
    <p:sldId id="356" r:id="rId19"/>
    <p:sldId id="357" r:id="rId20"/>
    <p:sldId id="286" r:id="rId21"/>
    <p:sldId id="284" r:id="rId22"/>
    <p:sldId id="362" r:id="rId23"/>
    <p:sldId id="290" r:id="rId24"/>
    <p:sldId id="358" r:id="rId25"/>
    <p:sldId id="361" r:id="rId26"/>
    <p:sldId id="292" r:id="rId27"/>
    <p:sldId id="359" r:id="rId28"/>
    <p:sldId id="364" r:id="rId29"/>
    <p:sldId id="350" r:id="rId30"/>
    <p:sldId id="296" r:id="rId31"/>
    <p:sldId id="257" r:id="rId32"/>
    <p:sldId id="258" r:id="rId33"/>
    <p:sldId id="347" r:id="rId34"/>
    <p:sldId id="298" r:id="rId35"/>
    <p:sldId id="304" r:id="rId36"/>
    <p:sldId id="306" r:id="rId37"/>
    <p:sldId id="326" r:id="rId38"/>
    <p:sldId id="328" r:id="rId39"/>
    <p:sldId id="308" r:id="rId40"/>
    <p:sldId id="332" r:id="rId41"/>
    <p:sldId id="334" r:id="rId42"/>
    <p:sldId id="312" r:id="rId43"/>
    <p:sldId id="353" r:id="rId44"/>
    <p:sldId id="314" r:id="rId45"/>
    <p:sldId id="354" r:id="rId46"/>
    <p:sldId id="316" r:id="rId47"/>
    <p:sldId id="318" r:id="rId48"/>
    <p:sldId id="363" r:id="rId49"/>
    <p:sldId id="345" r:id="rId50"/>
    <p:sldId id="320" r:id="rId51"/>
    <p:sldId id="322" r:id="rId52"/>
    <p:sldId id="338" r:id="rId53"/>
    <p:sldId id="340" r:id="rId54"/>
    <p:sldId id="342" r:id="rId55"/>
    <p:sldId id="344" r:id="rId56"/>
    <p:sldId id="348" r:id="rId57"/>
    <p:sldId id="360" r:id="rId58"/>
    <p:sldId id="324" r:id="rId5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EB99F-905C-B000-DE7C-DC365AA440F5}" v="787" dt="2021-03-30T15:32:52.715"/>
    <p1510:client id="{0FA7B99F-C071-B000-CA23-EFAAB1FFACC0}" v="5174" dt="2021-03-31T15:01:28.603"/>
    <p1510:client id="{1A282D1A-3E06-A720-6142-C6A4EA879ED8}" v="748" dt="2021-03-30T15:04:11.201"/>
    <p1510:client id="{23E7CE24-96CE-2273-ED0A-690F57814E62}" v="1418" dt="2021-03-30T07:08:27.066"/>
    <p1510:client id="{279D8FF6-62E3-4691-B81C-81DCA3FAB44D}" v="1191" dt="2021-03-29T15:07:24.694"/>
    <p1510:client id="{2F50C9B6-DD33-B2CC-70F0-6435EB055EB6}" v="1616" dt="2021-04-07T08:39:50.629"/>
    <p1510:client id="{433DE4A7-EFC2-4A56-25D3-665597531F2F}" v="44" dt="2021-03-31T15:05:46.635"/>
    <p1510:client id="{5366DF3D-142F-4576-7B2C-F1E353A1820C}" v="457" dt="2021-04-08T08:00:21.593"/>
    <p1510:client id="{5953BB9F-6000-C000-0034-895EC4C92DA6}" v="251" dt="2021-04-05T17:19:32.822"/>
    <p1510:client id="{5D84BD9F-B031-C000-0034-88060BE1EBE5}" v="654" dt="2021-04-12T12:58:04.275"/>
    <p1510:client id="{5EE1C678-29C3-466D-B63F-CC0B8C1722AD}" v="4716" dt="2021-03-30T17:27:32.797"/>
    <p1510:client id="{83D3CB12-1546-59FF-18B9-CFC699953062}" v="8934" dt="2021-04-05T17:14:07.933"/>
    <p1510:client id="{87C674B0-6C45-1065-9D4A-28CAA0F4D78B}" v="206" dt="2021-04-06T16:22:07.527"/>
    <p1510:client id="{8ACBDDE8-2FC7-47AA-E618-E9090FDC675D}" v="2" dt="2021-03-29T15:18:31.774"/>
    <p1510:client id="{8F8A66F9-D419-6D56-38AE-E805DAB42D8E}" v="265" dt="2021-04-06T10:40:03.799"/>
    <p1510:client id="{A4EB0A35-A9A7-1766-6BFE-78BC7B288950}" v="3383" dt="2021-04-07T14:31:39.156"/>
    <p1510:client id="{F533AD6D-47F1-072E-D47E-49FAE6257479}" v="752" dt="2021-04-07T07:55:02.786"/>
    <p1510:client id="{F8A886AE-03A5-530D-0BFD-434F3C03A7F2}" v="4" dt="2021-03-30T15:12:00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mattioli" userId="S::a.mattioli@uispre.it::06a2f116-e6df-4814-8a4a-66834872fcc8" providerId="AD" clId="Web-{A4EB0A35-A9A7-1766-6BFE-78BC7B288950}"/>
    <pc:docChg chg="addSld delSld modSld">
      <pc:chgData name="a.mattioli" userId="S::a.mattioli@uispre.it::06a2f116-e6df-4814-8a4a-66834872fcc8" providerId="AD" clId="Web-{A4EB0A35-A9A7-1766-6BFE-78BC7B288950}" dt="2021-04-07T14:31:38.390" v="2396" actId="20577"/>
      <pc:docMkLst>
        <pc:docMk/>
      </pc:docMkLst>
      <pc:sldChg chg="modSp">
        <pc:chgData name="a.mattioli" userId="S::a.mattioli@uispre.it::06a2f116-e6df-4814-8a4a-66834872fcc8" providerId="AD" clId="Web-{A4EB0A35-A9A7-1766-6BFE-78BC7B288950}" dt="2021-04-07T14:20:49.181" v="2123" actId="14100"/>
        <pc:sldMkLst>
          <pc:docMk/>
          <pc:sldMk cId="2464182156" sldId="272"/>
        </pc:sldMkLst>
        <pc:picChg chg="mod">
          <ac:chgData name="a.mattioli" userId="S::a.mattioli@uispre.it::06a2f116-e6df-4814-8a4a-66834872fcc8" providerId="AD" clId="Web-{A4EB0A35-A9A7-1766-6BFE-78BC7B288950}" dt="2021-04-07T14:20:49.181" v="2123" actId="14100"/>
          <ac:picMkLst>
            <pc:docMk/>
            <pc:sldMk cId="2464182156" sldId="272"/>
            <ac:picMk id="3" creationId="{6CEF32F0-228D-4602-9334-CF8183374F08}"/>
          </ac:picMkLst>
        </pc:picChg>
      </pc:sldChg>
      <pc:sldChg chg="modSp">
        <pc:chgData name="a.mattioli" userId="S::a.mattioli@uispre.it::06a2f116-e6df-4814-8a4a-66834872fcc8" providerId="AD" clId="Web-{A4EB0A35-A9A7-1766-6BFE-78BC7B288950}" dt="2021-04-07T13:53:23.263" v="2067" actId="20577"/>
        <pc:sldMkLst>
          <pc:docMk/>
          <pc:sldMk cId="1678959622" sldId="280"/>
        </pc:sldMkLst>
        <pc:spChg chg="mod">
          <ac:chgData name="a.mattioli" userId="S::a.mattioli@uispre.it::06a2f116-e6df-4814-8a4a-66834872fcc8" providerId="AD" clId="Web-{A4EB0A35-A9A7-1766-6BFE-78BC7B288950}" dt="2021-04-07T13:53:23.263" v="2067" actId="20577"/>
          <ac:spMkLst>
            <pc:docMk/>
            <pc:sldMk cId="1678959622" sldId="280"/>
            <ac:spMk id="3" creationId="{B63F27CE-74DD-4847-8B21-3076E5A0993F}"/>
          </ac:spMkLst>
        </pc:spChg>
      </pc:sldChg>
      <pc:sldChg chg="del">
        <pc:chgData name="a.mattioli" userId="S::a.mattioli@uispre.it::06a2f116-e6df-4814-8a4a-66834872fcc8" providerId="AD" clId="Web-{A4EB0A35-A9A7-1766-6BFE-78BC7B288950}" dt="2021-04-07T13:56:01.892" v="2071"/>
        <pc:sldMkLst>
          <pc:docMk/>
          <pc:sldMk cId="666318739" sldId="302"/>
        </pc:sldMkLst>
      </pc:sldChg>
      <pc:sldChg chg="addSp delSp modSp">
        <pc:chgData name="a.mattioli" userId="S::a.mattioli@uispre.it::06a2f116-e6df-4814-8a4a-66834872fcc8" providerId="AD" clId="Web-{A4EB0A35-A9A7-1766-6BFE-78BC7B288950}" dt="2021-04-07T13:58:22.099" v="2077" actId="14100"/>
        <pc:sldMkLst>
          <pc:docMk/>
          <pc:sldMk cId="3090228098" sldId="308"/>
        </pc:sldMkLst>
        <pc:spChg chg="mod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2" creationId="{8737D1B4-84E1-455D-BF37-508BCDFEC602}"/>
          </ac:spMkLst>
        </pc:spChg>
        <pc:spChg chg="del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31" creationId="{53E60C6D-4E85-4E14-BCDF-BF15C241F7CA}"/>
          </ac:spMkLst>
        </pc:spChg>
        <pc:spChg chg="del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33" creationId="{7D42D292-4C48-479B-9E59-E29CD9871C0C}"/>
          </ac:spMkLst>
        </pc:spChg>
        <pc:spChg chg="del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35" creationId="{533DF362-939D-4EEE-8DC4-6B54607E5611}"/>
          </ac:spMkLst>
        </pc:spChg>
        <pc:spChg chg="add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94" creationId="{4AC6B390-BC59-4F1D-A0EE-D71A92F0A0B2}"/>
          </ac:spMkLst>
        </pc:spChg>
        <pc:spChg chg="add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96" creationId="{B6C60D79-16F1-4C4B-B7E3-7634E7069CDE}"/>
          </ac:spMkLst>
        </pc:spChg>
        <pc:spChg chg="add">
          <ac:chgData name="a.mattioli" userId="S::a.mattioli@uispre.it::06a2f116-e6df-4814-8a4a-66834872fcc8" providerId="AD" clId="Web-{A4EB0A35-A9A7-1766-6BFE-78BC7B288950}" dt="2021-04-07T13:57:56.552" v="2073"/>
          <ac:spMkLst>
            <pc:docMk/>
            <pc:sldMk cId="3090228098" sldId="308"/>
            <ac:spMk id="98" creationId="{426B127E-6498-4C77-9C9D-4553A5113B80}"/>
          </ac:spMkLst>
        </pc:spChg>
        <pc:graphicFrameChg chg="mod modGraphic">
          <ac:chgData name="a.mattioli" userId="S::a.mattioli@uispre.it::06a2f116-e6df-4814-8a4a-66834872fcc8" providerId="AD" clId="Web-{A4EB0A35-A9A7-1766-6BFE-78BC7B288950}" dt="2021-04-07T13:58:22.099" v="2077" actId="14100"/>
          <ac:graphicFrameMkLst>
            <pc:docMk/>
            <pc:sldMk cId="3090228098" sldId="308"/>
            <ac:graphicFrameMk id="3" creationId="{161954A6-0CB3-475B-A27A-9ACCF7BE02B7}"/>
          </ac:graphicFrameMkLst>
        </pc:graphicFrameChg>
        <pc:picChg chg="mod ord">
          <ac:chgData name="a.mattioli" userId="S::a.mattioli@uispre.it::06a2f116-e6df-4814-8a4a-66834872fcc8" providerId="AD" clId="Web-{A4EB0A35-A9A7-1766-6BFE-78BC7B288950}" dt="2021-04-07T13:58:17.958" v="2076" actId="1076"/>
          <ac:picMkLst>
            <pc:docMk/>
            <pc:sldMk cId="3090228098" sldId="308"/>
            <ac:picMk id="6681" creationId="{A5111F49-B04A-45DC-8E10-9FB37C70A27C}"/>
          </ac:picMkLst>
        </pc:picChg>
      </pc:sldChg>
      <pc:sldChg chg="del">
        <pc:chgData name="a.mattioli" userId="S::a.mattioli@uispre.it::06a2f116-e6df-4814-8a4a-66834872fcc8" providerId="AD" clId="Web-{A4EB0A35-A9A7-1766-6BFE-78BC7B288950}" dt="2021-04-07T13:57:43.614" v="2072"/>
        <pc:sldMkLst>
          <pc:docMk/>
          <pc:sldMk cId="1746871326" sldId="310"/>
        </pc:sldMkLst>
      </pc:sldChg>
      <pc:sldChg chg="addSp delSp modSp">
        <pc:chgData name="a.mattioli" userId="S::a.mattioli@uispre.it::06a2f116-e6df-4814-8a4a-66834872fcc8" providerId="AD" clId="Web-{A4EB0A35-A9A7-1766-6BFE-78BC7B288950}" dt="2021-04-07T13:59:04.882" v="2078"/>
        <pc:sldMkLst>
          <pc:docMk/>
          <pc:sldMk cId="1681548536" sldId="332"/>
        </pc:sldMkLst>
        <pc:spChg chg="mod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2" creationId="{8737D1B4-84E1-455D-BF37-508BCDFEC602}"/>
          </ac:spMkLst>
        </pc:spChg>
        <pc:spChg chg="del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31" creationId="{53E60C6D-4E85-4E14-BCDF-BF15C241F7CA}"/>
          </ac:spMkLst>
        </pc:spChg>
        <pc:spChg chg="del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33" creationId="{7D42D292-4C48-479B-9E59-E29CD9871C0C}"/>
          </ac:spMkLst>
        </pc:spChg>
        <pc:spChg chg="del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35" creationId="{533DF362-939D-4EEE-8DC4-6B54607E5611}"/>
          </ac:spMkLst>
        </pc:spChg>
        <pc:spChg chg="add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40" creationId="{53E60C6D-4E85-4E14-BCDF-BF15C241F7CA}"/>
          </ac:spMkLst>
        </pc:spChg>
        <pc:spChg chg="add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42" creationId="{7D42D292-4C48-479B-9E59-E29CD9871C0C}"/>
          </ac:spMkLst>
        </pc:spChg>
        <pc:spChg chg="add">
          <ac:chgData name="a.mattioli" userId="S::a.mattioli@uispre.it::06a2f116-e6df-4814-8a4a-66834872fcc8" providerId="AD" clId="Web-{A4EB0A35-A9A7-1766-6BFE-78BC7B288950}" dt="2021-04-07T13:59:04.882" v="2078"/>
          <ac:spMkLst>
            <pc:docMk/>
            <pc:sldMk cId="1681548536" sldId="332"/>
            <ac:spMk id="44" creationId="{533DF362-939D-4EEE-8DC4-6B54607E5611}"/>
          </ac:spMkLst>
        </pc:spChg>
        <pc:graphicFrameChg chg="mod ord modGraphic">
          <ac:chgData name="a.mattioli" userId="S::a.mattioli@uispre.it::06a2f116-e6df-4814-8a4a-66834872fcc8" providerId="AD" clId="Web-{A4EB0A35-A9A7-1766-6BFE-78BC7B288950}" dt="2021-04-07T13:59:04.882" v="2078"/>
          <ac:graphicFrameMkLst>
            <pc:docMk/>
            <pc:sldMk cId="1681548536" sldId="332"/>
            <ac:graphicFrameMk id="3" creationId="{161954A6-0CB3-475B-A27A-9ACCF7BE02B7}"/>
          </ac:graphicFrameMkLst>
        </pc:graphicFrameChg>
        <pc:picChg chg="mod ord">
          <ac:chgData name="a.mattioli" userId="S::a.mattioli@uispre.it::06a2f116-e6df-4814-8a4a-66834872fcc8" providerId="AD" clId="Web-{A4EB0A35-A9A7-1766-6BFE-78BC7B288950}" dt="2021-04-07T13:59:04.882" v="2078"/>
          <ac:picMkLst>
            <pc:docMk/>
            <pc:sldMk cId="1681548536" sldId="332"/>
            <ac:picMk id="11" creationId="{FCF053D7-B73B-452B-8E21-B350A78023F5}"/>
          </ac:picMkLst>
        </pc:picChg>
        <pc:picChg chg="mod">
          <ac:chgData name="a.mattioli" userId="S::a.mattioli@uispre.it::06a2f116-e6df-4814-8a4a-66834872fcc8" providerId="AD" clId="Web-{A4EB0A35-A9A7-1766-6BFE-78BC7B288950}" dt="2021-04-07T13:59:04.882" v="2078"/>
          <ac:picMkLst>
            <pc:docMk/>
            <pc:sldMk cId="1681548536" sldId="332"/>
            <ac:picMk id="26" creationId="{42094686-E417-4F7F-B073-9E40F930232D}"/>
          </ac:picMkLst>
        </pc:picChg>
      </pc:sldChg>
      <pc:sldChg chg="addSp delSp modSp">
        <pc:chgData name="a.mattioli" userId="S::a.mattioli@uispre.it::06a2f116-e6df-4814-8a4a-66834872fcc8" providerId="AD" clId="Web-{A4EB0A35-A9A7-1766-6BFE-78BC7B288950}" dt="2021-04-07T14:04:28.187" v="2102" actId="14100"/>
        <pc:sldMkLst>
          <pc:docMk/>
          <pc:sldMk cId="2043322124" sldId="334"/>
        </pc:sldMkLst>
        <pc:spChg chg="mod">
          <ac:chgData name="a.mattioli" userId="S::a.mattioli@uispre.it::06a2f116-e6df-4814-8a4a-66834872fcc8" providerId="AD" clId="Web-{A4EB0A35-A9A7-1766-6BFE-78BC7B288950}" dt="2021-04-07T14:00:39.384" v="2079"/>
          <ac:spMkLst>
            <pc:docMk/>
            <pc:sldMk cId="2043322124" sldId="334"/>
            <ac:spMk id="2" creationId="{8737D1B4-84E1-455D-BF37-508BCDFEC602}"/>
          </ac:spMkLst>
        </pc:spChg>
        <pc:spChg chg="del">
          <ac:chgData name="a.mattioli" userId="S::a.mattioli@uispre.it::06a2f116-e6df-4814-8a4a-66834872fcc8" providerId="AD" clId="Web-{A4EB0A35-A9A7-1766-6BFE-78BC7B288950}" dt="2021-04-07T14:00:39.384" v="2079"/>
          <ac:spMkLst>
            <pc:docMk/>
            <pc:sldMk cId="2043322124" sldId="334"/>
            <ac:spMk id="31" creationId="{53E60C6D-4E85-4E14-BCDF-BF15C241F7CA}"/>
          </ac:spMkLst>
        </pc:spChg>
        <pc:spChg chg="del">
          <ac:chgData name="a.mattioli" userId="S::a.mattioli@uispre.it::06a2f116-e6df-4814-8a4a-66834872fcc8" providerId="AD" clId="Web-{A4EB0A35-A9A7-1766-6BFE-78BC7B288950}" dt="2021-04-07T14:00:39.384" v="2079"/>
          <ac:spMkLst>
            <pc:docMk/>
            <pc:sldMk cId="2043322124" sldId="334"/>
            <ac:spMk id="33" creationId="{7D42D292-4C48-479B-9E59-E29CD9871C0C}"/>
          </ac:spMkLst>
        </pc:spChg>
        <pc:spChg chg="del">
          <ac:chgData name="a.mattioli" userId="S::a.mattioli@uispre.it::06a2f116-e6df-4814-8a4a-66834872fcc8" providerId="AD" clId="Web-{A4EB0A35-A9A7-1766-6BFE-78BC7B288950}" dt="2021-04-07T14:00:39.384" v="2079"/>
          <ac:spMkLst>
            <pc:docMk/>
            <pc:sldMk cId="2043322124" sldId="334"/>
            <ac:spMk id="35" creationId="{533DF362-939D-4EEE-8DC4-6B54607E5611}"/>
          </ac:spMkLst>
        </pc:spChg>
        <pc:spChg chg="add del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40" creationId="{53E60C6D-4E85-4E14-BCDF-BF15C241F7CA}"/>
          </ac:spMkLst>
        </pc:spChg>
        <pc:spChg chg="add del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42" creationId="{7D42D292-4C48-479B-9E59-E29CD9871C0C}"/>
          </ac:spMkLst>
        </pc:spChg>
        <pc:spChg chg="add del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44" creationId="{533DF362-939D-4EEE-8DC4-6B54607E5611}"/>
          </ac:spMkLst>
        </pc:spChg>
        <pc:spChg chg="add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49" creationId="{53E60C6D-4E85-4E14-BCDF-BF15C241F7CA}"/>
          </ac:spMkLst>
        </pc:spChg>
        <pc:spChg chg="add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51" creationId="{7D42D292-4C48-479B-9E59-E29CD9871C0C}"/>
          </ac:spMkLst>
        </pc:spChg>
        <pc:spChg chg="add">
          <ac:chgData name="a.mattioli" userId="S::a.mattioli@uispre.it::06a2f116-e6df-4814-8a4a-66834872fcc8" providerId="AD" clId="Web-{A4EB0A35-A9A7-1766-6BFE-78BC7B288950}" dt="2021-04-07T14:04:04.999" v="2096"/>
          <ac:spMkLst>
            <pc:docMk/>
            <pc:sldMk cId="2043322124" sldId="334"/>
            <ac:spMk id="53" creationId="{533DF362-939D-4EEE-8DC4-6B54607E5611}"/>
          </ac:spMkLst>
        </pc:spChg>
        <pc:graphicFrameChg chg="mod ord modGraphic">
          <ac:chgData name="a.mattioli" userId="S::a.mattioli@uispre.it::06a2f116-e6df-4814-8a4a-66834872fcc8" providerId="AD" clId="Web-{A4EB0A35-A9A7-1766-6BFE-78BC7B288950}" dt="2021-04-07T14:04:28.187" v="2102" actId="14100"/>
          <ac:graphicFrameMkLst>
            <pc:docMk/>
            <pc:sldMk cId="2043322124" sldId="334"/>
            <ac:graphicFrameMk id="3" creationId="{161954A6-0CB3-475B-A27A-9ACCF7BE02B7}"/>
          </ac:graphicFrameMkLst>
        </pc:graphicFrameChg>
        <pc:picChg chg="mod ord">
          <ac:chgData name="a.mattioli" userId="S::a.mattioli@uispre.it::06a2f116-e6df-4814-8a4a-66834872fcc8" providerId="AD" clId="Web-{A4EB0A35-A9A7-1766-6BFE-78BC7B288950}" dt="2021-04-07T14:04:16.812" v="2097" actId="1076"/>
          <ac:picMkLst>
            <pc:docMk/>
            <pc:sldMk cId="2043322124" sldId="334"/>
            <ac:picMk id="9" creationId="{76D638C5-760E-43CC-BAEB-29B2544F42A8}"/>
          </ac:picMkLst>
        </pc:picChg>
        <pc:picChg chg="mod">
          <ac:chgData name="a.mattioli" userId="S::a.mattioli@uispre.it::06a2f116-e6df-4814-8a4a-66834872fcc8" providerId="AD" clId="Web-{A4EB0A35-A9A7-1766-6BFE-78BC7B288950}" dt="2021-04-07T14:04:20.265" v="2099" actId="14100"/>
          <ac:picMkLst>
            <pc:docMk/>
            <pc:sldMk cId="2043322124" sldId="334"/>
            <ac:picMk id="10" creationId="{B9289F90-78C3-4193-966E-87B2D339BA0D}"/>
          </ac:picMkLst>
        </pc:picChg>
      </pc:sldChg>
      <pc:sldChg chg="modSp">
        <pc:chgData name="a.mattioli" userId="S::a.mattioli@uispre.it::06a2f116-e6df-4814-8a4a-66834872fcc8" providerId="AD" clId="Web-{A4EB0A35-A9A7-1766-6BFE-78BC7B288950}" dt="2021-04-07T11:57:39.310" v="267" actId="20577"/>
        <pc:sldMkLst>
          <pc:docMk/>
          <pc:sldMk cId="430195821" sldId="338"/>
        </pc:sldMkLst>
        <pc:graphicFrameChg chg="modGraphic">
          <ac:chgData name="a.mattioli" userId="S::a.mattioli@uispre.it::06a2f116-e6df-4814-8a4a-66834872fcc8" providerId="AD" clId="Web-{A4EB0A35-A9A7-1766-6BFE-78BC7B288950}" dt="2021-04-07T11:57:39.310" v="267" actId="20577"/>
          <ac:graphicFrameMkLst>
            <pc:docMk/>
            <pc:sldMk cId="430195821" sldId="338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A4EB0A35-A9A7-1766-6BFE-78BC7B288950}" dt="2021-04-07T11:58:42.126" v="270"/>
        <pc:sldMkLst>
          <pc:docMk/>
          <pc:sldMk cId="2372308141" sldId="339"/>
        </pc:sldMkLst>
      </pc:sldChg>
      <pc:sldChg chg="modSp add replId">
        <pc:chgData name="a.mattioli" userId="S::a.mattioli@uispre.it::06a2f116-e6df-4814-8a4a-66834872fcc8" providerId="AD" clId="Web-{A4EB0A35-A9A7-1766-6BFE-78BC7B288950}" dt="2021-04-07T12:33:02.074" v="1535" actId="20577"/>
        <pc:sldMkLst>
          <pc:docMk/>
          <pc:sldMk cId="2019623999" sldId="340"/>
        </pc:sldMkLst>
        <pc:spChg chg="mod">
          <ac:chgData name="a.mattioli" userId="S::a.mattioli@uispre.it::06a2f116-e6df-4814-8a4a-66834872fcc8" providerId="AD" clId="Web-{A4EB0A35-A9A7-1766-6BFE-78BC7B288950}" dt="2021-04-07T11:59:04.065" v="286" actId="20577"/>
          <ac:spMkLst>
            <pc:docMk/>
            <pc:sldMk cId="2019623999" sldId="340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A4EB0A35-A9A7-1766-6BFE-78BC7B288950}" dt="2021-04-07T12:33:02.074" v="1535" actId="20577"/>
          <ac:graphicFrameMkLst>
            <pc:docMk/>
            <pc:sldMk cId="2019623999" sldId="340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A4EB0A35-A9A7-1766-6BFE-78BC7B288950}" dt="2021-04-07T12:04:33.943" v="542"/>
        <pc:sldMkLst>
          <pc:docMk/>
          <pc:sldMk cId="169265668" sldId="341"/>
        </pc:sldMkLst>
      </pc:sldChg>
      <pc:sldChg chg="modSp add replId">
        <pc:chgData name="a.mattioli" userId="S::a.mattioli@uispre.it::06a2f116-e6df-4814-8a4a-66834872fcc8" providerId="AD" clId="Web-{A4EB0A35-A9A7-1766-6BFE-78BC7B288950}" dt="2021-04-07T12:35:21.582" v="1577" actId="20577"/>
        <pc:sldMkLst>
          <pc:docMk/>
          <pc:sldMk cId="2157492594" sldId="342"/>
        </pc:sldMkLst>
        <pc:spChg chg="mod">
          <ac:chgData name="a.mattioli" userId="S::a.mattioli@uispre.it::06a2f116-e6df-4814-8a4a-66834872fcc8" providerId="AD" clId="Web-{A4EB0A35-A9A7-1766-6BFE-78BC7B288950}" dt="2021-04-07T12:04:52.600" v="555" actId="20577"/>
          <ac:spMkLst>
            <pc:docMk/>
            <pc:sldMk cId="2157492594" sldId="342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A4EB0A35-A9A7-1766-6BFE-78BC7B288950}" dt="2021-04-07T12:35:21.582" v="1577" actId="20577"/>
          <ac:graphicFrameMkLst>
            <pc:docMk/>
            <pc:sldMk cId="2157492594" sldId="342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A4EB0A35-A9A7-1766-6BFE-78BC7B288950}" dt="2021-04-07T12:14:13.180" v="1032"/>
        <pc:sldMkLst>
          <pc:docMk/>
          <pc:sldMk cId="4134011504" sldId="343"/>
        </pc:sldMkLst>
      </pc:sldChg>
      <pc:sldChg chg="addSp modSp add replId">
        <pc:chgData name="a.mattioli" userId="S::a.mattioli@uispre.it::06a2f116-e6df-4814-8a4a-66834872fcc8" providerId="AD" clId="Web-{A4EB0A35-A9A7-1766-6BFE-78BC7B288950}" dt="2021-04-07T14:09:35.836" v="2121" actId="1076"/>
        <pc:sldMkLst>
          <pc:docMk/>
          <pc:sldMk cId="2768624844" sldId="344"/>
        </pc:sldMkLst>
        <pc:spChg chg="mod">
          <ac:chgData name="a.mattioli" userId="S::a.mattioli@uispre.it::06a2f116-e6df-4814-8a4a-66834872fcc8" providerId="AD" clId="Web-{A4EB0A35-A9A7-1766-6BFE-78BC7B288950}" dt="2021-04-07T12:15:59.733" v="1056" actId="20577"/>
          <ac:spMkLst>
            <pc:docMk/>
            <pc:sldMk cId="2768624844" sldId="344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A4EB0A35-A9A7-1766-6BFE-78BC7B288950}" dt="2021-04-07T14:09:29.117" v="2119" actId="14100"/>
          <ac:graphicFrameMkLst>
            <pc:docMk/>
            <pc:sldMk cId="2768624844" sldId="344"/>
            <ac:graphicFrameMk id="3" creationId="{161954A6-0CB3-475B-A27A-9ACCF7BE02B7}"/>
          </ac:graphicFrameMkLst>
        </pc:graphicFrameChg>
        <pc:picChg chg="add mod">
          <ac:chgData name="a.mattioli" userId="S::a.mattioli@uispre.it::06a2f116-e6df-4814-8a4a-66834872fcc8" providerId="AD" clId="Web-{A4EB0A35-A9A7-1766-6BFE-78BC7B288950}" dt="2021-04-07T14:09:35.836" v="2121" actId="1076"/>
          <ac:picMkLst>
            <pc:docMk/>
            <pc:sldMk cId="2768624844" sldId="344"/>
            <ac:picMk id="19" creationId="{F76FC1E1-DA1D-473A-8CC8-0E5801F47B92}"/>
          </ac:picMkLst>
        </pc:picChg>
      </pc:sldChg>
      <pc:sldChg chg="addSp delSp modSp new mod setBg">
        <pc:chgData name="a.mattioli" userId="S::a.mattioli@uispre.it::06a2f116-e6df-4814-8a4a-66834872fcc8" providerId="AD" clId="Web-{A4EB0A35-A9A7-1766-6BFE-78BC7B288950}" dt="2021-04-07T14:07:48.067" v="2116" actId="20577"/>
        <pc:sldMkLst>
          <pc:docMk/>
          <pc:sldMk cId="1685213255" sldId="345"/>
        </pc:sldMkLst>
        <pc:spChg chg="mod">
          <ac:chgData name="a.mattioli" userId="S::a.mattioli@uispre.it::06a2f116-e6df-4814-8a4a-66834872fcc8" providerId="AD" clId="Web-{A4EB0A35-A9A7-1766-6BFE-78BC7B288950}" dt="2021-04-07T14:06:43.659" v="2104"/>
          <ac:spMkLst>
            <pc:docMk/>
            <pc:sldMk cId="1685213255" sldId="345"/>
            <ac:spMk id="2" creationId="{1C932315-A7C9-44C8-9813-366EDC8009FE}"/>
          </ac:spMkLst>
        </pc:spChg>
        <pc:spChg chg="mod">
          <ac:chgData name="a.mattioli" userId="S::a.mattioli@uispre.it::06a2f116-e6df-4814-8a4a-66834872fcc8" providerId="AD" clId="Web-{A4EB0A35-A9A7-1766-6BFE-78BC7B288950}" dt="2021-04-07T14:07:48.067" v="2116" actId="20577"/>
          <ac:spMkLst>
            <pc:docMk/>
            <pc:sldMk cId="1685213255" sldId="345"/>
            <ac:spMk id="3" creationId="{D737470E-3867-4318-AA38-B4C6DA3787AF}"/>
          </ac:spMkLst>
        </pc:spChg>
        <pc:spChg chg="add del">
          <ac:chgData name="a.mattioli" userId="S::a.mattioli@uispre.it::06a2f116-e6df-4814-8a4a-66834872fcc8" providerId="AD" clId="Web-{A4EB0A35-A9A7-1766-6BFE-78BC7B288950}" dt="2021-04-07T14:06:43.659" v="2104"/>
          <ac:spMkLst>
            <pc:docMk/>
            <pc:sldMk cId="1685213255" sldId="345"/>
            <ac:spMk id="8" creationId="{1BB867FF-FC45-48F7-8104-F89BE54909F1}"/>
          </ac:spMkLst>
        </pc:spChg>
        <pc:spChg chg="add del">
          <ac:chgData name="a.mattioli" userId="S::a.mattioli@uispre.it::06a2f116-e6df-4814-8a4a-66834872fcc8" providerId="AD" clId="Web-{A4EB0A35-A9A7-1766-6BFE-78BC7B288950}" dt="2021-04-07T14:06:43.659" v="2104"/>
          <ac:spMkLst>
            <pc:docMk/>
            <pc:sldMk cId="1685213255" sldId="345"/>
            <ac:spMk id="10" creationId="{8BB56887-D0D5-4F0C-9E19-7247EB83C8B7}"/>
          </ac:spMkLst>
        </pc:spChg>
        <pc:spChg chg="add del">
          <ac:chgData name="a.mattioli" userId="S::a.mattioli@uispre.it::06a2f116-e6df-4814-8a4a-66834872fcc8" providerId="AD" clId="Web-{A4EB0A35-A9A7-1766-6BFE-78BC7B288950}" dt="2021-04-07T14:06:43.659" v="2104"/>
          <ac:spMkLst>
            <pc:docMk/>
            <pc:sldMk cId="1685213255" sldId="345"/>
            <ac:spMk id="12" creationId="{081E4A58-353D-44AE-B2FC-2A74E2E400F7}"/>
          </ac:spMkLst>
        </pc:spChg>
        <pc:spChg chg="add del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17" creationId="{4AC6B390-BC59-4F1D-A0EE-D71A92F0A0B2}"/>
          </ac:spMkLst>
        </pc:spChg>
        <pc:spChg chg="add del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19" creationId="{B6C60D79-16F1-4C4B-B7E3-7634E7069CDE}"/>
          </ac:spMkLst>
        </pc:spChg>
        <pc:spChg chg="add del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21" creationId="{426B127E-6498-4C77-9C9D-4553A5113B80}"/>
          </ac:spMkLst>
        </pc:spChg>
        <pc:spChg chg="add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26" creationId="{4AC6B390-BC59-4F1D-A0EE-D71A92F0A0B2}"/>
          </ac:spMkLst>
        </pc:spChg>
        <pc:spChg chg="add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28" creationId="{B6C60D79-16F1-4C4B-B7E3-7634E7069CDE}"/>
          </ac:spMkLst>
        </pc:spChg>
        <pc:spChg chg="add">
          <ac:chgData name="a.mattioli" userId="S::a.mattioli@uispre.it::06a2f116-e6df-4814-8a4a-66834872fcc8" providerId="AD" clId="Web-{A4EB0A35-A9A7-1766-6BFE-78BC7B288950}" dt="2021-04-07T14:07:12.847" v="2109"/>
          <ac:spMkLst>
            <pc:docMk/>
            <pc:sldMk cId="1685213255" sldId="345"/>
            <ac:spMk id="30" creationId="{426B127E-6498-4C77-9C9D-4553A5113B80}"/>
          </ac:spMkLst>
        </pc:spChg>
        <pc:picChg chg="add mod ord">
          <ac:chgData name="a.mattioli" userId="S::a.mattioli@uispre.it::06a2f116-e6df-4814-8a4a-66834872fcc8" providerId="AD" clId="Web-{A4EB0A35-A9A7-1766-6BFE-78BC7B288950}" dt="2021-04-07T14:07:12.847" v="2109"/>
          <ac:picMkLst>
            <pc:docMk/>
            <pc:sldMk cId="1685213255" sldId="345"/>
            <ac:picMk id="4" creationId="{7087199B-E58A-434E-A2FA-411BEFFA1887}"/>
          </ac:picMkLst>
        </pc:picChg>
      </pc:sldChg>
      <pc:sldChg chg="new del">
        <pc:chgData name="a.mattioli" userId="S::a.mattioli@uispre.it::06a2f116-e6df-4814-8a4a-66834872fcc8" providerId="AD" clId="Web-{A4EB0A35-A9A7-1766-6BFE-78BC7B288950}" dt="2021-04-07T13:55:55.486" v="2070"/>
        <pc:sldMkLst>
          <pc:docMk/>
          <pc:sldMk cId="2304341792" sldId="346"/>
        </pc:sldMkLst>
      </pc:sldChg>
      <pc:sldChg chg="new del">
        <pc:chgData name="a.mattioli" userId="S::a.mattioli@uispre.it::06a2f116-e6df-4814-8a4a-66834872fcc8" providerId="AD" clId="Web-{A4EB0A35-A9A7-1766-6BFE-78BC7B288950}" dt="2021-04-07T13:52:18.699" v="2043"/>
        <pc:sldMkLst>
          <pc:docMk/>
          <pc:sldMk cId="2634196745" sldId="346"/>
        </pc:sldMkLst>
      </pc:sldChg>
      <pc:sldChg chg="add replId">
        <pc:chgData name="a.mattioli" userId="S::a.mattioli@uispre.it::06a2f116-e6df-4814-8a4a-66834872fcc8" providerId="AD" clId="Web-{A4EB0A35-A9A7-1766-6BFE-78BC7B288950}" dt="2021-04-07T13:55:51.673" v="2069"/>
        <pc:sldMkLst>
          <pc:docMk/>
          <pc:sldMk cId="246998746" sldId="347"/>
        </pc:sldMkLst>
      </pc:sldChg>
      <pc:sldChg chg="modSp add del replId">
        <pc:chgData name="a.mattioli" userId="S::a.mattioli@uispre.it::06a2f116-e6df-4814-8a4a-66834872fcc8" providerId="AD" clId="Web-{A4EB0A35-A9A7-1766-6BFE-78BC7B288950}" dt="2021-04-07T13:52:38.231" v="2055"/>
        <pc:sldMkLst>
          <pc:docMk/>
          <pc:sldMk cId="2818204232" sldId="347"/>
        </pc:sldMkLst>
        <pc:spChg chg="mod">
          <ac:chgData name="a.mattioli" userId="S::a.mattioli@uispre.it::06a2f116-e6df-4814-8a4a-66834872fcc8" providerId="AD" clId="Web-{A4EB0A35-A9A7-1766-6BFE-78BC7B288950}" dt="2021-04-07T13:52:30.543" v="2054" actId="20577"/>
          <ac:spMkLst>
            <pc:docMk/>
            <pc:sldMk cId="2818204232" sldId="347"/>
            <ac:spMk id="2" creationId="{8737D1B4-84E1-455D-BF37-508BCDFEC602}"/>
          </ac:spMkLst>
        </pc:spChg>
      </pc:sldChg>
      <pc:sldChg chg="new del">
        <pc:chgData name="a.mattioli" userId="S::a.mattioli@uispre.it::06a2f116-e6df-4814-8a4a-66834872fcc8" providerId="AD" clId="Web-{A4EB0A35-A9A7-1766-6BFE-78BC7B288950}" dt="2021-04-07T14:01:38.948" v="2082"/>
        <pc:sldMkLst>
          <pc:docMk/>
          <pc:sldMk cId="3056516517" sldId="348"/>
        </pc:sldMkLst>
      </pc:sldChg>
      <pc:sldChg chg="addSp modSp new mod setBg">
        <pc:chgData name="a.mattioli" userId="S::a.mattioli@uispre.it::06a2f116-e6df-4814-8a4a-66834872fcc8" providerId="AD" clId="Web-{A4EB0A35-A9A7-1766-6BFE-78BC7B288950}" dt="2021-04-07T14:31:38.390" v="2396" actId="20577"/>
        <pc:sldMkLst>
          <pc:docMk/>
          <pc:sldMk cId="3985962267" sldId="348"/>
        </pc:sldMkLst>
        <pc:spChg chg="mod">
          <ac:chgData name="a.mattioli" userId="S::a.mattioli@uispre.it::06a2f116-e6df-4814-8a4a-66834872fcc8" providerId="AD" clId="Web-{A4EB0A35-A9A7-1766-6BFE-78BC7B288950}" dt="2021-04-07T14:31:38.390" v="2396" actId="20577"/>
          <ac:spMkLst>
            <pc:docMk/>
            <pc:sldMk cId="3985962267" sldId="348"/>
            <ac:spMk id="2" creationId="{D5E3C9FA-124E-4BF7-8112-7046EEF6832C}"/>
          </ac:spMkLst>
        </pc:spChg>
        <pc:spChg chg="mod">
          <ac:chgData name="a.mattioli" userId="S::a.mattioli@uispre.it::06a2f116-e6df-4814-8a4a-66834872fcc8" providerId="AD" clId="Web-{A4EB0A35-A9A7-1766-6BFE-78BC7B288950}" dt="2021-04-07T14:31:21.062" v="2393"/>
          <ac:spMkLst>
            <pc:docMk/>
            <pc:sldMk cId="3985962267" sldId="348"/>
            <ac:spMk id="3" creationId="{7402EAC4-4857-4A10-A52B-AAC3C1038A21}"/>
          </ac:spMkLst>
        </pc:spChg>
        <pc:spChg chg="add">
          <ac:chgData name="a.mattioli" userId="S::a.mattioli@uispre.it::06a2f116-e6df-4814-8a4a-66834872fcc8" providerId="AD" clId="Web-{A4EB0A35-A9A7-1766-6BFE-78BC7B288950}" dt="2021-04-07T14:31:21.062" v="2393"/>
          <ac:spMkLst>
            <pc:docMk/>
            <pc:sldMk cId="3985962267" sldId="348"/>
            <ac:spMk id="9" creationId="{4AC6B390-BC59-4F1D-A0EE-D71A92F0A0B2}"/>
          </ac:spMkLst>
        </pc:spChg>
        <pc:spChg chg="add">
          <ac:chgData name="a.mattioli" userId="S::a.mattioli@uispre.it::06a2f116-e6df-4814-8a4a-66834872fcc8" providerId="AD" clId="Web-{A4EB0A35-A9A7-1766-6BFE-78BC7B288950}" dt="2021-04-07T14:31:21.062" v="2393"/>
          <ac:spMkLst>
            <pc:docMk/>
            <pc:sldMk cId="3985962267" sldId="348"/>
            <ac:spMk id="11" creationId="{B6C60D79-16F1-4C4B-B7E3-7634E7069CDE}"/>
          </ac:spMkLst>
        </pc:spChg>
        <pc:spChg chg="add">
          <ac:chgData name="a.mattioli" userId="S::a.mattioli@uispre.it::06a2f116-e6df-4814-8a4a-66834872fcc8" providerId="AD" clId="Web-{A4EB0A35-A9A7-1766-6BFE-78BC7B288950}" dt="2021-04-07T14:31:21.062" v="2393"/>
          <ac:spMkLst>
            <pc:docMk/>
            <pc:sldMk cId="3985962267" sldId="348"/>
            <ac:spMk id="13" creationId="{426B127E-6498-4C77-9C9D-4553A5113B80}"/>
          </ac:spMkLst>
        </pc:spChg>
        <pc:picChg chg="add mod ord">
          <ac:chgData name="a.mattioli" userId="S::a.mattioli@uispre.it::06a2f116-e6df-4814-8a4a-66834872fcc8" providerId="AD" clId="Web-{A4EB0A35-A9A7-1766-6BFE-78BC7B288950}" dt="2021-04-07T14:31:21.062" v="2393"/>
          <ac:picMkLst>
            <pc:docMk/>
            <pc:sldMk cId="3985962267" sldId="348"/>
            <ac:picMk id="4" creationId="{73AF79B1-3B74-4FB4-B659-2A8C00F5F960}"/>
          </ac:picMkLst>
        </pc:picChg>
      </pc:sldChg>
      <pc:sldChg chg="addSp delSp modSp add del replId">
        <pc:chgData name="a.mattioli" userId="S::a.mattioli@uispre.it::06a2f116-e6df-4814-8a4a-66834872fcc8" providerId="AD" clId="Web-{A4EB0A35-A9A7-1766-6BFE-78BC7B288950}" dt="2021-04-07T14:03:47.139" v="2095"/>
        <pc:sldMkLst>
          <pc:docMk/>
          <pc:sldMk cId="2024323619" sldId="349"/>
        </pc:sldMkLst>
        <pc:spChg chg="mod">
          <ac:chgData name="a.mattioli" userId="S::a.mattioli@uispre.it::06a2f116-e6df-4814-8a4a-66834872fcc8" providerId="AD" clId="Web-{A4EB0A35-A9A7-1766-6BFE-78BC7B288950}" dt="2021-04-07T14:02:54.763" v="2092" actId="20577"/>
          <ac:spMkLst>
            <pc:docMk/>
            <pc:sldMk cId="2024323619" sldId="349"/>
            <ac:spMk id="2" creationId="{8737D1B4-84E1-455D-BF37-508BCDFEC602}"/>
          </ac:spMkLst>
        </pc:spChg>
        <pc:graphicFrameChg chg="add del">
          <ac:chgData name="a.mattioli" userId="S::a.mattioli@uispre.it::06a2f116-e6df-4814-8a4a-66834872fcc8" providerId="AD" clId="Web-{A4EB0A35-A9A7-1766-6BFE-78BC7B288950}" dt="2021-04-07T14:03:38.795" v="2094"/>
          <ac:graphicFrameMkLst>
            <pc:docMk/>
            <pc:sldMk cId="2024323619" sldId="349"/>
            <ac:graphicFrameMk id="14" creationId="{DC618929-40FA-4542-88D0-B3C610C9D777}"/>
          </ac:graphicFrameMkLst>
        </pc:graphicFrameChg>
      </pc:sldChg>
    </pc:docChg>
  </pc:docChgLst>
  <pc:docChgLst>
    <pc:chgData name="a.mattioli" userId="S::a.mattioli@uispre.it::06a2f116-e6df-4814-8a4a-66834872fcc8" providerId="AD" clId="Web-{5EE1C678-29C3-466D-B63F-CC0B8C1722AD}"/>
    <pc:docChg chg="addSld delSld modSld sldOrd">
      <pc:chgData name="a.mattioli" userId="S::a.mattioli@uispre.it::06a2f116-e6df-4814-8a4a-66834872fcc8" providerId="AD" clId="Web-{5EE1C678-29C3-466D-B63F-CC0B8C1722AD}" dt="2021-03-30T17:27:32.797" v="2227" actId="14100"/>
      <pc:docMkLst>
        <pc:docMk/>
      </pc:docMkLst>
      <pc:sldChg chg="addSp delSp modSp">
        <pc:chgData name="a.mattioli" userId="S::a.mattioli@uispre.it::06a2f116-e6df-4814-8a4a-66834872fcc8" providerId="AD" clId="Web-{5EE1C678-29C3-466D-B63F-CC0B8C1722AD}" dt="2021-03-30T17:27:32.797" v="2227" actId="14100"/>
        <pc:sldMkLst>
          <pc:docMk/>
          <pc:sldMk cId="3229186455" sldId="260"/>
        </pc:sldMkLst>
        <pc:spChg chg="mod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2" creationId="{C72263BB-F066-4C81-B65B-7ABED8C7C189}"/>
          </ac:spMkLst>
        </pc:spChg>
        <pc:spChg chg="del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18" creationId="{545D489D-16E1-484D-867B-144368D74B83}"/>
          </ac:spMkLst>
        </pc:spChg>
        <pc:spChg chg="del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20" creationId="{49A496F5-B01E-4BF8-9D1E-C4E53B6F9652}"/>
          </ac:spMkLst>
        </pc:spChg>
        <pc:spChg chg="del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22" creationId="{6E895C8D-1379-40B8-8B1B-B6F5AEAF0A6C}"/>
          </ac:spMkLst>
        </pc:spChg>
        <pc:spChg chg="add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27" creationId="{2EB492CD-616E-47F8-933B-5E2D952A0593}"/>
          </ac:spMkLst>
        </pc:spChg>
        <pc:spChg chg="add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29" creationId="{59383CF9-23B5-4335-9B21-1791C4CF1C75}"/>
          </ac:spMkLst>
        </pc:spChg>
        <pc:spChg chg="add">
          <ac:chgData name="a.mattioli" userId="S::a.mattioli@uispre.it::06a2f116-e6df-4814-8a4a-66834872fcc8" providerId="AD" clId="Web-{5EE1C678-29C3-466D-B63F-CC0B8C1722AD}" dt="2021-03-30T17:22:44.008" v="2220"/>
          <ac:spMkLst>
            <pc:docMk/>
            <pc:sldMk cId="3229186455" sldId="260"/>
            <ac:spMk id="31" creationId="{0007FE00-9498-4706-B255-6437B0252C02}"/>
          </ac:spMkLst>
        </pc:spChg>
        <pc:graphicFrameChg chg="mod modGraphic">
          <ac:chgData name="a.mattioli" userId="S::a.mattioli@uispre.it::06a2f116-e6df-4814-8a4a-66834872fcc8" providerId="AD" clId="Web-{5EE1C678-29C3-466D-B63F-CC0B8C1722AD}" dt="2021-03-30T17:22:44.008" v="2220"/>
          <ac:graphicFrameMkLst>
            <pc:docMk/>
            <pc:sldMk cId="3229186455" sldId="260"/>
            <ac:graphicFrameMk id="14" creationId="{49343EC1-FC08-40D7-85A5-2FB1758B7659}"/>
          </ac:graphicFrameMkLst>
        </pc:graphicFrameChg>
        <pc:picChg chg="add mod">
          <ac:chgData name="a.mattioli" userId="S::a.mattioli@uispre.it::06a2f116-e6df-4814-8a4a-66834872fcc8" providerId="AD" clId="Web-{5EE1C678-29C3-466D-B63F-CC0B8C1722AD}" dt="2021-03-30T17:27:32.797" v="2227" actId="14100"/>
          <ac:picMkLst>
            <pc:docMk/>
            <pc:sldMk cId="3229186455" sldId="260"/>
            <ac:picMk id="28" creationId="{A55E4CC3-24A7-448C-8444-DE237A228A76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6:10:03.520" v="2"/>
        <pc:sldMkLst>
          <pc:docMk/>
          <pc:sldMk cId="2341370416" sldId="267"/>
        </pc:sldMkLst>
      </pc:sldChg>
      <pc:sldChg chg="addSp delSp modSp add replId">
        <pc:chgData name="a.mattioli" userId="S::a.mattioli@uispre.it::06a2f116-e6df-4814-8a4a-66834872fcc8" providerId="AD" clId="Web-{5EE1C678-29C3-466D-B63F-CC0B8C1722AD}" dt="2021-03-30T16:16:48.066" v="316" actId="20577"/>
        <pc:sldMkLst>
          <pc:docMk/>
          <pc:sldMk cId="210973259" sldId="268"/>
        </pc:sldMkLst>
        <pc:spChg chg="mod">
          <ac:chgData name="a.mattioli" userId="S::a.mattioli@uispre.it::06a2f116-e6df-4814-8a4a-66834872fcc8" providerId="AD" clId="Web-{5EE1C678-29C3-466D-B63F-CC0B8C1722AD}" dt="2021-03-30T16:16:48.066" v="316" actId="20577"/>
          <ac:spMkLst>
            <pc:docMk/>
            <pc:sldMk cId="210973259" sldId="268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5EE1C678-29C3-466D-B63F-CC0B8C1722AD}" dt="2021-03-30T16:11:58.824" v="12" actId="14100"/>
          <ac:picMkLst>
            <pc:docMk/>
            <pc:sldMk cId="210973259" sldId="268"/>
            <ac:picMk id="3" creationId="{9E498C80-213C-4A61-A1EE-4A28E9DF8D46}"/>
          </ac:picMkLst>
        </pc:picChg>
        <pc:picChg chg="del">
          <ac:chgData name="a.mattioli" userId="S::a.mattioli@uispre.it::06a2f116-e6df-4814-8a4a-66834872fcc8" providerId="AD" clId="Web-{5EE1C678-29C3-466D-B63F-CC0B8C1722AD}" dt="2021-03-30T16:10:11.301" v="3"/>
          <ac:picMkLst>
            <pc:docMk/>
            <pc:sldMk cId="210973259" sldId="268"/>
            <ac:picMk id="4" creationId="{D32EBCFA-B7E4-4E84-B341-FF33BA99B241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6:20:02.055" v="319"/>
        <pc:sldMkLst>
          <pc:docMk/>
          <pc:sldMk cId="2885525494" sldId="269"/>
        </pc:sldMkLst>
      </pc:sldChg>
      <pc:sldChg chg="addSp delSp modSp add replId">
        <pc:chgData name="a.mattioli" userId="S::a.mattioli@uispre.it::06a2f116-e6df-4814-8a4a-66834872fcc8" providerId="AD" clId="Web-{5EE1C678-29C3-466D-B63F-CC0B8C1722AD}" dt="2021-03-30T17:06:38.183" v="1835" actId="20577"/>
        <pc:sldMkLst>
          <pc:docMk/>
          <pc:sldMk cId="2807913198" sldId="270"/>
        </pc:sldMkLst>
        <pc:spChg chg="mod">
          <ac:chgData name="a.mattioli" userId="S::a.mattioli@uispre.it::06a2f116-e6df-4814-8a4a-66834872fcc8" providerId="AD" clId="Web-{5EE1C678-29C3-466D-B63F-CC0B8C1722AD}" dt="2021-03-30T16:30:24.616" v="629" actId="20577"/>
          <ac:spMkLst>
            <pc:docMk/>
            <pc:sldMk cId="2807913198" sldId="270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5EE1C678-29C3-466D-B63F-CC0B8C1722AD}" dt="2021-03-30T17:06:38.183" v="1835" actId="20577"/>
          <ac:spMkLst>
            <pc:docMk/>
            <pc:sldMk cId="2807913198" sldId="270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5EE1C678-29C3-466D-B63F-CC0B8C1722AD}" dt="2021-03-30T16:20:25.008" v="345"/>
          <ac:picMkLst>
            <pc:docMk/>
            <pc:sldMk cId="2807913198" sldId="270"/>
            <ac:picMk id="3" creationId="{9E498C80-213C-4A61-A1EE-4A28E9DF8D46}"/>
          </ac:picMkLst>
        </pc:picChg>
        <pc:picChg chg="add mod">
          <ac:chgData name="a.mattioli" userId="S::a.mattioli@uispre.it::06a2f116-e6df-4814-8a4a-66834872fcc8" providerId="AD" clId="Web-{5EE1C678-29C3-466D-B63F-CC0B8C1722AD}" dt="2021-03-30T16:33:11.651" v="657" actId="14100"/>
          <ac:picMkLst>
            <pc:docMk/>
            <pc:sldMk cId="2807913198" sldId="270"/>
            <ac:picMk id="4" creationId="{8B40DD6E-7D6B-403A-BE07-6B5B3DCD50B9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6:21:28.572" v="348"/>
        <pc:sldMkLst>
          <pc:docMk/>
          <pc:sldMk cId="81584356" sldId="271"/>
        </pc:sldMkLst>
      </pc:sldChg>
      <pc:sldChg chg="addSp delSp modSp add ord replId">
        <pc:chgData name="a.mattioli" userId="S::a.mattioli@uispre.it::06a2f116-e6df-4814-8a4a-66834872fcc8" providerId="AD" clId="Web-{5EE1C678-29C3-466D-B63F-CC0B8C1722AD}" dt="2021-03-30T16:29:33.318" v="616" actId="20577"/>
        <pc:sldMkLst>
          <pc:docMk/>
          <pc:sldMk cId="2464182156" sldId="272"/>
        </pc:sldMkLst>
        <pc:spChg chg="mod">
          <ac:chgData name="a.mattioli" userId="S::a.mattioli@uispre.it::06a2f116-e6df-4814-8a4a-66834872fcc8" providerId="AD" clId="Web-{5EE1C678-29C3-466D-B63F-CC0B8C1722AD}" dt="2021-03-30T16:21:47.635" v="371" actId="20577"/>
          <ac:spMkLst>
            <pc:docMk/>
            <pc:sldMk cId="2464182156" sldId="272"/>
            <ac:spMk id="2" creationId="{8737D1B4-84E1-455D-BF37-508BCDFEC602}"/>
          </ac:spMkLst>
        </pc:spChg>
        <pc:spChg chg="add mod">
          <ac:chgData name="a.mattioli" userId="S::a.mattioli@uispre.it::06a2f116-e6df-4814-8a4a-66834872fcc8" providerId="AD" clId="Web-{5EE1C678-29C3-466D-B63F-CC0B8C1722AD}" dt="2021-03-30T16:29:33.318" v="616" actId="20577"/>
          <ac:spMkLst>
            <pc:docMk/>
            <pc:sldMk cId="2464182156" sldId="272"/>
            <ac:spMk id="7" creationId="{ABA09ECB-E6DC-4CE1-BCD4-D140091575F4}"/>
          </ac:spMkLst>
        </pc:spChg>
        <pc:spChg chg="del mod">
          <ac:chgData name="a.mattioli" userId="S::a.mattioli@uispre.it::06a2f116-e6df-4814-8a4a-66834872fcc8" providerId="AD" clId="Web-{5EE1C678-29C3-466D-B63F-CC0B8C1722AD}" dt="2021-03-30T16:24:24.983" v="382"/>
          <ac:spMkLst>
            <pc:docMk/>
            <pc:sldMk cId="2464182156" sldId="272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5EE1C678-29C3-466D-B63F-CC0B8C1722AD}" dt="2021-03-30T16:22:29.636" v="379" actId="14100"/>
          <ac:picMkLst>
            <pc:docMk/>
            <pc:sldMk cId="2464182156" sldId="272"/>
            <ac:picMk id="3" creationId="{6CEF32F0-228D-4602-9334-CF8183374F08}"/>
          </ac:picMkLst>
        </pc:picChg>
        <pc:picChg chg="del">
          <ac:chgData name="a.mattioli" userId="S::a.mattioli@uispre.it::06a2f116-e6df-4814-8a4a-66834872fcc8" providerId="AD" clId="Web-{5EE1C678-29C3-466D-B63F-CC0B8C1722AD}" dt="2021-03-30T16:22:03.698" v="373"/>
          <ac:picMkLst>
            <pc:docMk/>
            <pc:sldMk cId="2464182156" sldId="272"/>
            <ac:picMk id="4" creationId="{D32EBCFA-B7E4-4E84-B341-FF33BA99B241}"/>
          </ac:picMkLst>
        </pc:picChg>
        <pc:picChg chg="add del mod ord">
          <ac:chgData name="a.mattioli" userId="S::a.mattioli@uispre.it::06a2f116-e6df-4814-8a4a-66834872fcc8" providerId="AD" clId="Web-{5EE1C678-29C3-466D-B63F-CC0B8C1722AD}" dt="2021-03-30T16:24:33.764" v="384"/>
          <ac:picMkLst>
            <pc:docMk/>
            <pc:sldMk cId="2464182156" sldId="272"/>
            <ac:picMk id="5" creationId="{BB659FFE-A293-421A-BA8D-9B76E9FBA808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6:38:54.210" v="935"/>
        <pc:sldMkLst>
          <pc:docMk/>
          <pc:sldMk cId="1729311088" sldId="273"/>
        </pc:sldMkLst>
      </pc:sldChg>
      <pc:sldChg chg="addSp delSp modSp add replId">
        <pc:chgData name="a.mattioli" userId="S::a.mattioli@uispre.it::06a2f116-e6df-4814-8a4a-66834872fcc8" providerId="AD" clId="Web-{5EE1C678-29C3-466D-B63F-CC0B8C1722AD}" dt="2021-03-30T16:52:23.430" v="1301" actId="14100"/>
        <pc:sldMkLst>
          <pc:docMk/>
          <pc:sldMk cId="860709932" sldId="274"/>
        </pc:sldMkLst>
        <pc:spChg chg="mod">
          <ac:chgData name="a.mattioli" userId="S::a.mattioli@uispre.it::06a2f116-e6df-4814-8a4a-66834872fcc8" providerId="AD" clId="Web-{5EE1C678-29C3-466D-B63F-CC0B8C1722AD}" dt="2021-03-30T16:39:03.241" v="947" actId="20577"/>
          <ac:spMkLst>
            <pc:docMk/>
            <pc:sldMk cId="860709932" sldId="274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5EE1C678-29C3-466D-B63F-CC0B8C1722AD}" dt="2021-03-30T16:52:23.430" v="1301" actId="14100"/>
          <ac:spMkLst>
            <pc:docMk/>
            <pc:sldMk cId="860709932" sldId="274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5EE1C678-29C3-466D-B63F-CC0B8C1722AD}" dt="2021-03-30T16:41:49.620" v="954" actId="14100"/>
          <ac:picMkLst>
            <pc:docMk/>
            <pc:sldMk cId="860709932" sldId="274"/>
            <ac:picMk id="3" creationId="{3DFF542A-337C-40FE-BE8C-5CAF81F4E487}"/>
          </ac:picMkLst>
        </pc:picChg>
        <pc:picChg chg="del">
          <ac:chgData name="a.mattioli" userId="S::a.mattioli@uispre.it::06a2f116-e6df-4814-8a4a-66834872fcc8" providerId="AD" clId="Web-{5EE1C678-29C3-466D-B63F-CC0B8C1722AD}" dt="2021-03-30T16:39:09.116" v="948"/>
          <ac:picMkLst>
            <pc:docMk/>
            <pc:sldMk cId="860709932" sldId="274"/>
            <ac:picMk id="4" creationId="{8B40DD6E-7D6B-403A-BE07-6B5B3DCD50B9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6:53:10.822" v="1304"/>
        <pc:sldMkLst>
          <pc:docMk/>
          <pc:sldMk cId="2889085050" sldId="275"/>
        </pc:sldMkLst>
      </pc:sldChg>
      <pc:sldChg chg="addSp delSp modSp add replId">
        <pc:chgData name="a.mattioli" userId="S::a.mattioli@uispre.it::06a2f116-e6df-4814-8a4a-66834872fcc8" providerId="AD" clId="Web-{5EE1C678-29C3-466D-B63F-CC0B8C1722AD}" dt="2021-03-30T17:17:56.654" v="2219" actId="20577"/>
        <pc:sldMkLst>
          <pc:docMk/>
          <pc:sldMk cId="524893703" sldId="276"/>
        </pc:sldMkLst>
        <pc:spChg chg="mod">
          <ac:chgData name="a.mattioli" userId="S::a.mattioli@uispre.it::06a2f116-e6df-4814-8a4a-66834872fcc8" providerId="AD" clId="Web-{5EE1C678-29C3-466D-B63F-CC0B8C1722AD}" dt="2021-03-30T16:53:34.698" v="1333" actId="20577"/>
          <ac:spMkLst>
            <pc:docMk/>
            <pc:sldMk cId="524893703" sldId="27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5EE1C678-29C3-466D-B63F-CC0B8C1722AD}" dt="2021-03-30T17:17:56.654" v="2219" actId="20577"/>
          <ac:spMkLst>
            <pc:docMk/>
            <pc:sldMk cId="524893703" sldId="276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5EE1C678-29C3-466D-B63F-CC0B8C1722AD}" dt="2021-03-30T16:59:21.830" v="1617"/>
          <ac:picMkLst>
            <pc:docMk/>
            <pc:sldMk cId="524893703" sldId="276"/>
            <ac:picMk id="3" creationId="{3DFF542A-337C-40FE-BE8C-5CAF81F4E487}"/>
          </ac:picMkLst>
        </pc:picChg>
        <pc:picChg chg="add mod">
          <ac:chgData name="a.mattioli" userId="S::a.mattioli@uispre.it::06a2f116-e6df-4814-8a4a-66834872fcc8" providerId="AD" clId="Web-{5EE1C678-29C3-466D-B63F-CC0B8C1722AD}" dt="2021-03-30T17:00:57.551" v="1623" actId="14100"/>
          <ac:picMkLst>
            <pc:docMk/>
            <pc:sldMk cId="524893703" sldId="276"/>
            <ac:picMk id="4" creationId="{C9D79B49-995B-4408-9C99-3BF9CBE29330}"/>
          </ac:picMkLst>
        </pc:picChg>
      </pc:sldChg>
      <pc:sldChg chg="new del">
        <pc:chgData name="a.mattioli" userId="S::a.mattioli@uispre.it::06a2f116-e6df-4814-8a4a-66834872fcc8" providerId="AD" clId="Web-{5EE1C678-29C3-466D-B63F-CC0B8C1722AD}" dt="2021-03-30T17:12:11.238" v="1872"/>
        <pc:sldMkLst>
          <pc:docMk/>
          <pc:sldMk cId="3865329867" sldId="277"/>
        </pc:sldMkLst>
      </pc:sldChg>
      <pc:sldChg chg="addSp delSp modSp add replId">
        <pc:chgData name="a.mattioli" userId="S::a.mattioli@uispre.it::06a2f116-e6df-4814-8a4a-66834872fcc8" providerId="AD" clId="Web-{5EE1C678-29C3-466D-B63F-CC0B8C1722AD}" dt="2021-03-30T17:16:34.152" v="2170" actId="20577"/>
        <pc:sldMkLst>
          <pc:docMk/>
          <pc:sldMk cId="905741269" sldId="278"/>
        </pc:sldMkLst>
        <pc:spChg chg="mod">
          <ac:chgData name="a.mattioli" userId="S::a.mattioli@uispre.it::06a2f116-e6df-4814-8a4a-66834872fcc8" providerId="AD" clId="Web-{5EE1C678-29C3-466D-B63F-CC0B8C1722AD}" dt="2021-03-30T17:09:19.734" v="1855" actId="20577"/>
          <ac:spMkLst>
            <pc:docMk/>
            <pc:sldMk cId="905741269" sldId="278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5EE1C678-29C3-466D-B63F-CC0B8C1722AD}" dt="2021-03-30T17:16:34.152" v="2170" actId="20577"/>
          <ac:spMkLst>
            <pc:docMk/>
            <pc:sldMk cId="905741269" sldId="278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5EE1C678-29C3-466D-B63F-CC0B8C1722AD}" dt="2021-03-30T17:09:22.047" v="1856"/>
          <ac:picMkLst>
            <pc:docMk/>
            <pc:sldMk cId="905741269" sldId="278"/>
            <ac:picMk id="3" creationId="{3DFF542A-337C-40FE-BE8C-5CAF81F4E487}"/>
          </ac:picMkLst>
        </pc:picChg>
        <pc:picChg chg="add mod">
          <ac:chgData name="a.mattioli" userId="S::a.mattioli@uispre.it::06a2f116-e6df-4814-8a4a-66834872fcc8" providerId="AD" clId="Web-{5EE1C678-29C3-466D-B63F-CC0B8C1722AD}" dt="2021-03-30T17:12:05.800" v="1871" actId="1076"/>
          <ac:picMkLst>
            <pc:docMk/>
            <pc:sldMk cId="905741269" sldId="278"/>
            <ac:picMk id="4" creationId="{10181AC9-02A9-470F-B15E-22538B0D4170}"/>
          </ac:picMkLst>
        </pc:picChg>
        <pc:picChg chg="add mod">
          <ac:chgData name="a.mattioli" userId="S::a.mattioli@uispre.it::06a2f116-e6df-4814-8a4a-66834872fcc8" providerId="AD" clId="Web-{5EE1C678-29C3-466D-B63F-CC0B8C1722AD}" dt="2021-03-30T17:11:20.784" v="1867" actId="14100"/>
          <ac:picMkLst>
            <pc:docMk/>
            <pc:sldMk cId="905741269" sldId="278"/>
            <ac:picMk id="5" creationId="{37D0BA6F-DAD7-49FE-8E9B-7A9543470BC0}"/>
          </ac:picMkLst>
        </pc:picChg>
      </pc:sldChg>
    </pc:docChg>
  </pc:docChgLst>
  <pc:docChgLst>
    <pc:chgData name="a.mattioli" userId="S::a.mattioli@uispre.it::06a2f116-e6df-4814-8a4a-66834872fcc8" providerId="AD" clId="Web-{8F8A66F9-D419-6D56-38AE-E805DAB42D8E}"/>
    <pc:docChg chg="addSld delSld modSld">
      <pc:chgData name="a.mattioli" userId="S::a.mattioli@uispre.it::06a2f116-e6df-4814-8a4a-66834872fcc8" providerId="AD" clId="Web-{8F8A66F9-D419-6D56-38AE-E805DAB42D8E}" dt="2021-04-06T10:40:03.799" v="260" actId="14100"/>
      <pc:docMkLst>
        <pc:docMk/>
      </pc:docMkLst>
      <pc:sldChg chg="addSp delSp modSp">
        <pc:chgData name="a.mattioli" userId="S::a.mattioli@uispre.it::06a2f116-e6df-4814-8a4a-66834872fcc8" providerId="AD" clId="Web-{8F8A66F9-D419-6D56-38AE-E805DAB42D8E}" dt="2021-04-06T10:25:44.875" v="4"/>
        <pc:sldMkLst>
          <pc:docMk/>
          <pc:sldMk cId="1135030750" sldId="257"/>
        </pc:sldMkLst>
        <pc:spChg chg="del">
          <ac:chgData name="a.mattioli" userId="S::a.mattioli@uispre.it::06a2f116-e6df-4814-8a4a-66834872fcc8" providerId="AD" clId="Web-{8F8A66F9-D419-6D56-38AE-E805DAB42D8E}" dt="2021-04-06T10:25:44.875" v="4"/>
          <ac:spMkLst>
            <pc:docMk/>
            <pc:sldMk cId="1135030750" sldId="257"/>
            <ac:spMk id="60" creationId="{545D489D-16E1-484D-867B-144368D74B83}"/>
          </ac:spMkLst>
        </pc:spChg>
        <pc:spChg chg="del">
          <ac:chgData name="a.mattioli" userId="S::a.mattioli@uispre.it::06a2f116-e6df-4814-8a4a-66834872fcc8" providerId="AD" clId="Web-{8F8A66F9-D419-6D56-38AE-E805DAB42D8E}" dt="2021-04-06T10:25:44.875" v="4"/>
          <ac:spMkLst>
            <pc:docMk/>
            <pc:sldMk cId="1135030750" sldId="257"/>
            <ac:spMk id="62" creationId="{49A496F5-B01E-4BF8-9D1E-C4E53B6F9652}"/>
          </ac:spMkLst>
        </pc:spChg>
        <pc:spChg chg="del">
          <ac:chgData name="a.mattioli" userId="S::a.mattioli@uispre.it::06a2f116-e6df-4814-8a4a-66834872fcc8" providerId="AD" clId="Web-{8F8A66F9-D419-6D56-38AE-E805DAB42D8E}" dt="2021-04-06T10:25:44.875" v="4"/>
          <ac:spMkLst>
            <pc:docMk/>
            <pc:sldMk cId="1135030750" sldId="257"/>
            <ac:spMk id="64" creationId="{6E895C8D-1379-40B8-8B1B-B6F5AEAF0A6C}"/>
          </ac:spMkLst>
        </pc:spChg>
        <pc:spChg chg="add">
          <ac:chgData name="a.mattioli" userId="S::a.mattioli@uispre.it::06a2f116-e6df-4814-8a4a-66834872fcc8" providerId="AD" clId="Web-{8F8A66F9-D419-6D56-38AE-E805DAB42D8E}" dt="2021-04-06T10:25:44.875" v="4"/>
          <ac:spMkLst>
            <pc:docMk/>
            <pc:sldMk cId="1135030750" sldId="257"/>
            <ac:spMk id="69" creationId="{9DBC8166-481C-4473-95F5-9A5B9073B7F1}"/>
          </ac:spMkLst>
        </pc:spChg>
        <pc:spChg chg="add">
          <ac:chgData name="a.mattioli" userId="S::a.mattioli@uispre.it::06a2f116-e6df-4814-8a4a-66834872fcc8" providerId="AD" clId="Web-{8F8A66F9-D419-6D56-38AE-E805DAB42D8E}" dt="2021-04-06T10:25:44.875" v="4"/>
          <ac:spMkLst>
            <pc:docMk/>
            <pc:sldMk cId="1135030750" sldId="257"/>
            <ac:spMk id="71" creationId="{A5A5CE6E-90AF-4D43-A014-1F9EC83EB93D}"/>
          </ac:spMkLst>
        </pc:spChg>
        <pc:graphicFrameChg chg="mod modGraphic">
          <ac:chgData name="a.mattioli" userId="S::a.mattioli@uispre.it::06a2f116-e6df-4814-8a4a-66834872fcc8" providerId="AD" clId="Web-{8F8A66F9-D419-6D56-38AE-E805DAB42D8E}" dt="2021-04-06T10:25:44.875" v="4"/>
          <ac:graphicFrameMkLst>
            <pc:docMk/>
            <pc:sldMk cId="1135030750" sldId="257"/>
            <ac:graphicFrameMk id="42" creationId="{5A9B01DD-8CA1-4908-B52A-217E65AA9643}"/>
          </ac:graphicFrameMkLst>
        </pc:graphicFrameChg>
      </pc:sldChg>
      <pc:sldChg chg="addSp delSp modSp">
        <pc:chgData name="a.mattioli" userId="S::a.mattioli@uispre.it::06a2f116-e6df-4814-8a4a-66834872fcc8" providerId="AD" clId="Web-{8F8A66F9-D419-6D56-38AE-E805DAB42D8E}" dt="2021-04-06T10:26:54.408" v="7" actId="14100"/>
        <pc:sldMkLst>
          <pc:docMk/>
          <pc:sldMk cId="335037591" sldId="258"/>
        </pc:sldMkLst>
        <pc:spChg chg="mod ord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2" creationId="{61DF35F3-A656-453A-A3B0-C69AB6542344}"/>
          </ac:spMkLst>
        </pc:spChg>
        <pc:spChg chg="del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117" creationId="{66E48AFA-8884-4F68-A44F-D2C1E8609C5A}"/>
          </ac:spMkLst>
        </pc:spChg>
        <pc:spChg chg="del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119" creationId="{969D19A6-08CB-498C-93EC-3FFB021FC68A}"/>
          </ac:spMkLst>
        </pc:spChg>
        <pc:spChg chg="add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124" creationId="{4AC6B390-BC59-4F1D-A0EE-D71A92F0A0B2}"/>
          </ac:spMkLst>
        </pc:spChg>
        <pc:spChg chg="add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126" creationId="{B6C60D79-16F1-4C4B-B7E3-7634E7069CDE}"/>
          </ac:spMkLst>
        </pc:spChg>
        <pc:spChg chg="add">
          <ac:chgData name="a.mattioli" userId="S::a.mattioli@uispre.it::06a2f116-e6df-4814-8a4a-66834872fcc8" providerId="AD" clId="Web-{8F8A66F9-D419-6D56-38AE-E805DAB42D8E}" dt="2021-04-06T10:26:42.361" v="5"/>
          <ac:spMkLst>
            <pc:docMk/>
            <pc:sldMk cId="335037591" sldId="258"/>
            <ac:spMk id="128" creationId="{426B127E-6498-4C77-9C9D-4553A5113B80}"/>
          </ac:spMkLst>
        </pc:spChg>
        <pc:graphicFrameChg chg="mod modGraphic">
          <ac:chgData name="a.mattioli" userId="S::a.mattioli@uispre.it::06a2f116-e6df-4814-8a4a-66834872fcc8" providerId="AD" clId="Web-{8F8A66F9-D419-6D56-38AE-E805DAB42D8E}" dt="2021-04-06T10:26:42.361" v="5"/>
          <ac:graphicFrameMkLst>
            <pc:docMk/>
            <pc:sldMk cId="335037591" sldId="258"/>
            <ac:graphicFrameMk id="34" creationId="{E134C363-D487-44E9-ABCD-A4B697B00DCE}"/>
          </ac:graphicFrameMkLst>
        </pc:graphicFrameChg>
        <pc:picChg chg="mod">
          <ac:chgData name="a.mattioli" userId="S::a.mattioli@uispre.it::06a2f116-e6df-4814-8a4a-66834872fcc8" providerId="AD" clId="Web-{8F8A66F9-D419-6D56-38AE-E805DAB42D8E}" dt="2021-04-06T10:26:54.408" v="7" actId="14100"/>
          <ac:picMkLst>
            <pc:docMk/>
            <pc:sldMk cId="335037591" sldId="258"/>
            <ac:picMk id="97" creationId="{1F4EC87D-1169-4BAD-BA45-B71F50FCA763}"/>
          </ac:picMkLst>
        </pc:picChg>
      </pc:sldChg>
      <pc:sldChg chg="addSp delSp modSp">
        <pc:chgData name="a.mattioli" userId="S::a.mattioli@uispre.it::06a2f116-e6df-4814-8a4a-66834872fcc8" providerId="AD" clId="Web-{8F8A66F9-D419-6D56-38AE-E805DAB42D8E}" dt="2021-04-06T10:39:29.892" v="256"/>
        <pc:sldMkLst>
          <pc:docMk/>
          <pc:sldMk cId="3229186455" sldId="260"/>
        </pc:sldMkLst>
        <pc:spChg chg="mod ord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2" creationId="{C72263BB-F066-4C81-B65B-7ABED8C7C189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1.076" v="2"/>
          <ac:spMkLst>
            <pc:docMk/>
            <pc:sldMk cId="3229186455" sldId="260"/>
            <ac:spMk id="27" creationId="{2EB492CD-616E-47F8-933B-5E2D952A0593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1.076" v="2"/>
          <ac:spMkLst>
            <pc:docMk/>
            <pc:sldMk cId="3229186455" sldId="260"/>
            <ac:spMk id="29" creationId="{59383CF9-23B5-4335-9B21-1791C4CF1C75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1.076" v="2"/>
          <ac:spMkLst>
            <pc:docMk/>
            <pc:sldMk cId="3229186455" sldId="260"/>
            <ac:spMk id="31" creationId="{0007FE00-9498-4706-B255-6437B0252C02}"/>
          </ac:spMkLst>
        </pc:spChg>
        <pc:spChg chg="add del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33" creationId="{2EB492CD-616E-47F8-933B-5E2D952A0593}"/>
          </ac:spMkLst>
        </pc:spChg>
        <pc:spChg chg="add del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34" creationId="{59383CF9-23B5-4335-9B21-1791C4CF1C75}"/>
          </ac:spMkLst>
        </pc:spChg>
        <pc:spChg chg="add del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35" creationId="{0007FE00-9498-4706-B255-6437B0252C02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0.983" v="1"/>
          <ac:spMkLst>
            <pc:docMk/>
            <pc:sldMk cId="3229186455" sldId="260"/>
            <ac:spMk id="36" creationId="{4AC6B390-BC59-4F1D-A0EE-D71A92F0A0B2}"/>
          </ac:spMkLst>
        </pc:spChg>
        <pc:spChg chg="add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37" creationId="{4AC6B390-BC59-4F1D-A0EE-D71A92F0A0B2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0.983" v="1"/>
          <ac:spMkLst>
            <pc:docMk/>
            <pc:sldMk cId="3229186455" sldId="260"/>
            <ac:spMk id="38" creationId="{B6C60D79-16F1-4C4B-B7E3-7634E7069CDE}"/>
          </ac:spMkLst>
        </pc:spChg>
        <pc:spChg chg="add del">
          <ac:chgData name="a.mattioli" userId="S::a.mattioli@uispre.it::06a2f116-e6df-4814-8a4a-66834872fcc8" providerId="AD" clId="Web-{8F8A66F9-D419-6D56-38AE-E805DAB42D8E}" dt="2021-04-06T10:24:20.983" v="1"/>
          <ac:spMkLst>
            <pc:docMk/>
            <pc:sldMk cId="3229186455" sldId="260"/>
            <ac:spMk id="40" creationId="{426B127E-6498-4C77-9C9D-4553A5113B80}"/>
          </ac:spMkLst>
        </pc:spChg>
        <pc:spChg chg="add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42" creationId="{B6C60D79-16F1-4C4B-B7E3-7634E7069CDE}"/>
          </ac:spMkLst>
        </pc:spChg>
        <pc:spChg chg="add">
          <ac:chgData name="a.mattioli" userId="S::a.mattioli@uispre.it::06a2f116-e6df-4814-8a4a-66834872fcc8" providerId="AD" clId="Web-{8F8A66F9-D419-6D56-38AE-E805DAB42D8E}" dt="2021-04-06T10:39:29.892" v="256"/>
          <ac:spMkLst>
            <pc:docMk/>
            <pc:sldMk cId="3229186455" sldId="260"/>
            <ac:spMk id="44" creationId="{426B127E-6498-4C77-9C9D-4553A5113B80}"/>
          </ac:spMkLst>
        </pc:spChg>
        <pc:graphicFrameChg chg="mod ord modGraphic">
          <ac:chgData name="a.mattioli" userId="S::a.mattioli@uispre.it::06a2f116-e6df-4814-8a4a-66834872fcc8" providerId="AD" clId="Web-{8F8A66F9-D419-6D56-38AE-E805DAB42D8E}" dt="2021-04-06T10:39:29.892" v="256"/>
          <ac:graphicFrameMkLst>
            <pc:docMk/>
            <pc:sldMk cId="3229186455" sldId="260"/>
            <ac:graphicFrameMk id="14" creationId="{49343EC1-FC08-40D7-85A5-2FB1758B7659}"/>
          </ac:graphicFrameMkLst>
        </pc:graphicFrameChg>
        <pc:picChg chg="mod ord">
          <ac:chgData name="a.mattioli" userId="S::a.mattioli@uispre.it::06a2f116-e6df-4814-8a4a-66834872fcc8" providerId="AD" clId="Web-{8F8A66F9-D419-6D56-38AE-E805DAB42D8E}" dt="2021-04-06T10:39:29.892" v="256"/>
          <ac:picMkLst>
            <pc:docMk/>
            <pc:sldMk cId="3229186455" sldId="260"/>
            <ac:picMk id="28" creationId="{A55E4CC3-24A7-448C-8444-DE237A228A76}"/>
          </ac:picMkLst>
        </pc:picChg>
      </pc:sldChg>
      <pc:sldChg chg="addSp delSp modSp">
        <pc:chgData name="a.mattioli" userId="S::a.mattioli@uispre.it::06a2f116-e6df-4814-8a4a-66834872fcc8" providerId="AD" clId="Web-{8F8A66F9-D419-6D56-38AE-E805DAB42D8E}" dt="2021-04-06T10:24:39.921" v="3"/>
        <pc:sldMkLst>
          <pc:docMk/>
          <pc:sldMk cId="4037883790" sldId="261"/>
        </pc:sldMkLst>
        <pc:spChg chg="mod ord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2" creationId="{DE9720C0-3345-407A-81CA-F7CCDAD76A24}"/>
          </ac:spMkLst>
        </pc:spChg>
        <pc:spChg chg="mod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3" creationId="{B63F27CE-74DD-4847-8B21-3076E5A0993F}"/>
          </ac:spMkLst>
        </pc:spChg>
        <pc:spChg chg="del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31" creationId="{2EB492CD-616E-47F8-933B-5E2D952A0593}"/>
          </ac:spMkLst>
        </pc:spChg>
        <pc:spChg chg="del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33" creationId="{59383CF9-23B5-4335-9B21-1791C4CF1C75}"/>
          </ac:spMkLst>
        </pc:spChg>
        <pc:spChg chg="del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35" creationId="{0007FE00-9498-4706-B255-6437B0252C02}"/>
          </ac:spMkLst>
        </pc:spChg>
        <pc:spChg chg="add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40" creationId="{4AC6B390-BC59-4F1D-A0EE-D71A92F0A0B2}"/>
          </ac:spMkLst>
        </pc:spChg>
        <pc:spChg chg="add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42" creationId="{B6C60D79-16F1-4C4B-B7E3-7634E7069CDE}"/>
          </ac:spMkLst>
        </pc:spChg>
        <pc:spChg chg="add">
          <ac:chgData name="a.mattioli" userId="S::a.mattioli@uispre.it::06a2f116-e6df-4814-8a4a-66834872fcc8" providerId="AD" clId="Web-{8F8A66F9-D419-6D56-38AE-E805DAB42D8E}" dt="2021-04-06T10:24:39.921" v="3"/>
          <ac:spMkLst>
            <pc:docMk/>
            <pc:sldMk cId="4037883790" sldId="261"/>
            <ac:spMk id="44" creationId="{426B127E-6498-4C77-9C9D-4553A5113B80}"/>
          </ac:spMkLst>
        </pc:spChg>
        <pc:picChg chg="mod">
          <ac:chgData name="a.mattioli" userId="S::a.mattioli@uispre.it::06a2f116-e6df-4814-8a4a-66834872fcc8" providerId="AD" clId="Web-{8F8A66F9-D419-6D56-38AE-E805DAB42D8E}" dt="2021-04-06T10:24:39.921" v="3"/>
          <ac:picMkLst>
            <pc:docMk/>
            <pc:sldMk cId="4037883790" sldId="261"/>
            <ac:picMk id="4" creationId="{1AD29CB9-FE7E-49DE-9E0F-45EC29F6F4F3}"/>
          </ac:picMkLst>
        </pc:picChg>
      </pc:sldChg>
      <pc:sldChg chg="addSp delSp modSp">
        <pc:chgData name="a.mattioli" userId="S::a.mattioli@uispre.it::06a2f116-e6df-4814-8a4a-66834872fcc8" providerId="AD" clId="Web-{8F8A66F9-D419-6D56-38AE-E805DAB42D8E}" dt="2021-04-06T10:38:16.781" v="255"/>
        <pc:sldMkLst>
          <pc:docMk/>
          <pc:sldMk cId="1678959622" sldId="280"/>
        </pc:sldMkLst>
        <pc:spChg chg="mod ord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2" creationId="{DE9720C0-3345-407A-81CA-F7CCDAD76A24}"/>
          </ac:spMkLst>
        </pc:spChg>
        <pc:spChg chg="mod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3" creationId="{B63F27CE-74DD-4847-8B21-3076E5A0993F}"/>
          </ac:spMkLst>
        </pc:spChg>
        <pc:spChg chg="del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49" creationId="{2EB492CD-616E-47F8-933B-5E2D952A0593}"/>
          </ac:spMkLst>
        </pc:spChg>
        <pc:spChg chg="del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51" creationId="{59383CF9-23B5-4335-9B21-1791C4CF1C75}"/>
          </ac:spMkLst>
        </pc:spChg>
        <pc:spChg chg="del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53" creationId="{0007FE00-9498-4706-B255-6437B0252C02}"/>
          </ac:spMkLst>
        </pc:spChg>
        <pc:spChg chg="add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58" creationId="{4AC6B390-BC59-4F1D-A0EE-D71A92F0A0B2}"/>
          </ac:spMkLst>
        </pc:spChg>
        <pc:spChg chg="add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60" creationId="{B6C60D79-16F1-4C4B-B7E3-7634E7069CDE}"/>
          </ac:spMkLst>
        </pc:spChg>
        <pc:spChg chg="add">
          <ac:chgData name="a.mattioli" userId="S::a.mattioli@uispre.it::06a2f116-e6df-4814-8a4a-66834872fcc8" providerId="AD" clId="Web-{8F8A66F9-D419-6D56-38AE-E805DAB42D8E}" dt="2021-04-06T10:38:16.781" v="255"/>
          <ac:spMkLst>
            <pc:docMk/>
            <pc:sldMk cId="1678959622" sldId="280"/>
            <ac:spMk id="62" creationId="{426B127E-6498-4C77-9C9D-4553A5113B80}"/>
          </ac:spMkLst>
        </pc:spChg>
        <pc:picChg chg="mod">
          <ac:chgData name="a.mattioli" userId="S::a.mattioli@uispre.it::06a2f116-e6df-4814-8a4a-66834872fcc8" providerId="AD" clId="Web-{8F8A66F9-D419-6D56-38AE-E805DAB42D8E}" dt="2021-04-06T10:38:16.781" v="255"/>
          <ac:picMkLst>
            <pc:docMk/>
            <pc:sldMk cId="1678959622" sldId="280"/>
            <ac:picMk id="5" creationId="{B2661C85-8F15-4A06-BB39-744B1C141B92}"/>
          </ac:picMkLst>
        </pc:picChg>
      </pc:sldChg>
      <pc:sldChg chg="addSp delSp modSp">
        <pc:chgData name="a.mattioli" userId="S::a.mattioli@uispre.it::06a2f116-e6df-4814-8a4a-66834872fcc8" providerId="AD" clId="Web-{8F8A66F9-D419-6D56-38AE-E805DAB42D8E}" dt="2021-04-06T10:40:03.799" v="260" actId="14100"/>
        <pc:sldMkLst>
          <pc:docMk/>
          <pc:sldMk cId="3060892744" sldId="295"/>
        </pc:sldMkLst>
        <pc:spChg chg="mod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2" creationId="{DE9720C0-3345-407A-81CA-F7CCDAD76A24}"/>
          </ac:spMkLst>
        </pc:spChg>
        <pc:spChg chg="mod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3" creationId="{B63F27CE-74DD-4847-8B21-3076E5A0993F}"/>
          </ac:spMkLst>
        </pc:spChg>
        <pc:spChg chg="del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31" creationId="{2EB492CD-616E-47F8-933B-5E2D952A0593}"/>
          </ac:spMkLst>
        </pc:spChg>
        <pc:spChg chg="del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33" creationId="{59383CF9-23B5-4335-9B21-1791C4CF1C75}"/>
          </ac:spMkLst>
        </pc:spChg>
        <pc:spChg chg="del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35" creationId="{0007FE00-9498-4706-B255-6437B0252C02}"/>
          </ac:spMkLst>
        </pc:spChg>
        <pc:spChg chg="add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40" creationId="{4AC6B390-BC59-4F1D-A0EE-D71A92F0A0B2}"/>
          </ac:spMkLst>
        </pc:spChg>
        <pc:spChg chg="add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42" creationId="{B6C60D79-16F1-4C4B-B7E3-7634E7069CDE}"/>
          </ac:spMkLst>
        </pc:spChg>
        <pc:spChg chg="add">
          <ac:chgData name="a.mattioli" userId="S::a.mattioli@uispre.it::06a2f116-e6df-4814-8a4a-66834872fcc8" providerId="AD" clId="Web-{8F8A66F9-D419-6D56-38AE-E805DAB42D8E}" dt="2021-04-06T10:39:50.205" v="257"/>
          <ac:spMkLst>
            <pc:docMk/>
            <pc:sldMk cId="3060892744" sldId="295"/>
            <ac:spMk id="44" creationId="{426B127E-6498-4C77-9C9D-4553A5113B80}"/>
          </ac:spMkLst>
        </pc:spChg>
        <pc:picChg chg="mod ord">
          <ac:chgData name="a.mattioli" userId="S::a.mattioli@uispre.it::06a2f116-e6df-4814-8a4a-66834872fcc8" providerId="AD" clId="Web-{8F8A66F9-D419-6D56-38AE-E805DAB42D8E}" dt="2021-04-06T10:40:03.799" v="260" actId="14100"/>
          <ac:picMkLst>
            <pc:docMk/>
            <pc:sldMk cId="3060892744" sldId="295"/>
            <ac:picMk id="5" creationId="{25063F22-DDC8-49FE-B848-895735474D9E}"/>
          </ac:picMkLst>
        </pc:picChg>
      </pc:sldChg>
      <pc:sldChg chg="del">
        <pc:chgData name="a.mattioli" userId="S::a.mattioli@uispre.it::06a2f116-e6df-4814-8a4a-66834872fcc8" providerId="AD" clId="Web-{8F8A66F9-D419-6D56-38AE-E805DAB42D8E}" dt="2021-04-06T10:32:59.134" v="20"/>
        <pc:sldMkLst>
          <pc:docMk/>
          <pc:sldMk cId="2627996744" sldId="300"/>
        </pc:sldMkLst>
      </pc:sldChg>
      <pc:sldChg chg="modSp">
        <pc:chgData name="a.mattioli" userId="S::a.mattioli@uispre.it::06a2f116-e6df-4814-8a4a-66834872fcc8" providerId="AD" clId="Web-{8F8A66F9-D419-6D56-38AE-E805DAB42D8E}" dt="2021-04-06T10:32:13.946" v="19"/>
        <pc:sldMkLst>
          <pc:docMk/>
          <pc:sldMk cId="3090228098" sldId="308"/>
        </pc:sldMkLst>
        <pc:graphicFrameChg chg="modGraphic">
          <ac:chgData name="a.mattioli" userId="S::a.mattioli@uispre.it::06a2f116-e6df-4814-8a4a-66834872fcc8" providerId="AD" clId="Web-{8F8A66F9-D419-6D56-38AE-E805DAB42D8E}" dt="2021-04-06T10:32:13.946" v="19"/>
          <ac:graphicFrameMkLst>
            <pc:docMk/>
            <pc:sldMk cId="3090228098" sldId="308"/>
            <ac:graphicFrameMk id="3" creationId="{161954A6-0CB3-475B-A27A-9ACCF7BE02B7}"/>
          </ac:graphicFrameMkLst>
        </pc:graphicFrameChg>
      </pc:sldChg>
      <pc:sldChg chg="addSp delSp modSp">
        <pc:chgData name="a.mattioli" userId="S::a.mattioli@uispre.it::06a2f116-e6df-4814-8a4a-66834872fcc8" providerId="AD" clId="Web-{8F8A66F9-D419-6D56-38AE-E805DAB42D8E}" dt="2021-04-06T10:29:14.833" v="15"/>
        <pc:sldMkLst>
          <pc:docMk/>
          <pc:sldMk cId="1746871326" sldId="310"/>
        </pc:sldMkLst>
        <pc:spChg chg="mod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2" creationId="{8737D1B4-84E1-455D-BF37-508BCDFEC602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31" creationId="{53E60C6D-4E85-4E14-BCDF-BF15C241F7CA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33" creationId="{7D42D292-4C48-479B-9E59-E29CD9871C0C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35" creationId="{533DF362-939D-4EEE-8DC4-6B54607E5611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739" v="14"/>
          <ac:spMkLst>
            <pc:docMk/>
            <pc:sldMk cId="1746871326" sldId="310"/>
            <ac:spMk id="37" creationId="{53E60C6D-4E85-4E14-BCDF-BF15C241F7CA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739" v="14"/>
          <ac:spMkLst>
            <pc:docMk/>
            <pc:sldMk cId="1746871326" sldId="310"/>
            <ac:spMk id="38" creationId="{7D42D292-4C48-479B-9E59-E29CD9871C0C}"/>
          </ac:spMkLst>
        </pc:spChg>
        <pc:spChg chg="add del">
          <ac:chgData name="a.mattioli" userId="S::a.mattioli@uispre.it::06a2f116-e6df-4814-8a4a-66834872fcc8" providerId="AD" clId="Web-{8F8A66F9-D419-6D56-38AE-E805DAB42D8E}" dt="2021-04-06T10:29:14.739" v="14"/>
          <ac:spMkLst>
            <pc:docMk/>
            <pc:sldMk cId="1746871326" sldId="310"/>
            <ac:spMk id="39" creationId="{533DF362-939D-4EEE-8DC4-6B54607E5611}"/>
          </ac:spMkLst>
        </pc:spChg>
        <pc:spChg chg="add del">
          <ac:chgData name="a.mattioli" userId="S::a.mattioli@uispre.it::06a2f116-e6df-4814-8a4a-66834872fcc8" providerId="AD" clId="Web-{8F8A66F9-D419-6D56-38AE-E805DAB42D8E}" dt="2021-04-06T10:28:55.238" v="12"/>
          <ac:spMkLst>
            <pc:docMk/>
            <pc:sldMk cId="1746871326" sldId="310"/>
            <ac:spMk id="40" creationId="{53E60C6D-4E85-4E14-BCDF-BF15C241F7CA}"/>
          </ac:spMkLst>
        </pc:spChg>
        <pc:spChg chg="add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41" creationId="{53E60C6D-4E85-4E14-BCDF-BF15C241F7CA}"/>
          </ac:spMkLst>
        </pc:spChg>
        <pc:spChg chg="add del">
          <ac:chgData name="a.mattioli" userId="S::a.mattioli@uispre.it::06a2f116-e6df-4814-8a4a-66834872fcc8" providerId="AD" clId="Web-{8F8A66F9-D419-6D56-38AE-E805DAB42D8E}" dt="2021-04-06T10:28:55.238" v="12"/>
          <ac:spMkLst>
            <pc:docMk/>
            <pc:sldMk cId="1746871326" sldId="310"/>
            <ac:spMk id="42" creationId="{7D42D292-4C48-479B-9E59-E29CD9871C0C}"/>
          </ac:spMkLst>
        </pc:spChg>
        <pc:spChg chg="add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43" creationId="{7D42D292-4C48-479B-9E59-E29CD9871C0C}"/>
          </ac:spMkLst>
        </pc:spChg>
        <pc:spChg chg="add del">
          <ac:chgData name="a.mattioli" userId="S::a.mattioli@uispre.it::06a2f116-e6df-4814-8a4a-66834872fcc8" providerId="AD" clId="Web-{8F8A66F9-D419-6D56-38AE-E805DAB42D8E}" dt="2021-04-06T10:28:55.238" v="12"/>
          <ac:spMkLst>
            <pc:docMk/>
            <pc:sldMk cId="1746871326" sldId="310"/>
            <ac:spMk id="44" creationId="{533DF362-939D-4EEE-8DC4-6B54607E5611}"/>
          </ac:spMkLst>
        </pc:spChg>
        <pc:spChg chg="add">
          <ac:chgData name="a.mattioli" userId="S::a.mattioli@uispre.it::06a2f116-e6df-4814-8a4a-66834872fcc8" providerId="AD" clId="Web-{8F8A66F9-D419-6D56-38AE-E805DAB42D8E}" dt="2021-04-06T10:29:14.833" v="15"/>
          <ac:spMkLst>
            <pc:docMk/>
            <pc:sldMk cId="1746871326" sldId="310"/>
            <ac:spMk id="45" creationId="{533DF362-939D-4EEE-8DC4-6B54607E5611}"/>
          </ac:spMkLst>
        </pc:spChg>
        <pc:graphicFrameChg chg="mod modGraphic">
          <ac:chgData name="a.mattioli" userId="S::a.mattioli@uispre.it::06a2f116-e6df-4814-8a4a-66834872fcc8" providerId="AD" clId="Web-{8F8A66F9-D419-6D56-38AE-E805DAB42D8E}" dt="2021-04-06T10:29:14.833" v="15"/>
          <ac:graphicFrameMkLst>
            <pc:docMk/>
            <pc:sldMk cId="1746871326" sldId="310"/>
            <ac:graphicFrameMk id="17" creationId="{49B48086-81A5-42B3-B757-DD1887DD9EB1}"/>
          </ac:graphicFrameMkLst>
        </pc:graphicFrameChg>
        <pc:picChg chg="mod ord">
          <ac:chgData name="a.mattioli" userId="S::a.mattioli@uispre.it::06a2f116-e6df-4814-8a4a-66834872fcc8" providerId="AD" clId="Web-{8F8A66F9-D419-6D56-38AE-E805DAB42D8E}" dt="2021-04-06T10:29:14.833" v="15"/>
          <ac:picMkLst>
            <pc:docMk/>
            <pc:sldMk cId="1746871326" sldId="310"/>
            <ac:picMk id="15" creationId="{7384A96D-D61E-4380-83D0-E7B1D8527D26}"/>
          </ac:picMkLst>
        </pc:picChg>
        <pc:picChg chg="mod">
          <ac:chgData name="a.mattioli" userId="S::a.mattioli@uispre.it::06a2f116-e6df-4814-8a4a-66834872fcc8" providerId="AD" clId="Web-{8F8A66F9-D419-6D56-38AE-E805DAB42D8E}" dt="2021-04-06T10:29:14.833" v="15"/>
          <ac:picMkLst>
            <pc:docMk/>
            <pc:sldMk cId="1746871326" sldId="310"/>
            <ac:picMk id="16" creationId="{2D78C48B-3D88-4E0A-9066-C68389884172}"/>
          </ac:picMkLst>
        </pc:picChg>
      </pc:sldChg>
      <pc:sldChg chg="addSp delSp modSp">
        <pc:chgData name="a.mattioli" userId="S::a.mattioli@uispre.it::06a2f116-e6df-4814-8a4a-66834872fcc8" providerId="AD" clId="Web-{8F8A66F9-D419-6D56-38AE-E805DAB42D8E}" dt="2021-04-06T10:36:54.389" v="254"/>
        <pc:sldMkLst>
          <pc:docMk/>
          <pc:sldMk cId="1203661526" sldId="324"/>
        </pc:sldMkLst>
        <pc:spChg chg="mod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2" creationId="{8737D1B4-84E1-455D-BF37-508BCDFEC602}"/>
          </ac:spMkLst>
        </pc:spChg>
        <pc:spChg chg="del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31" creationId="{53E60C6D-4E85-4E14-BCDF-BF15C241F7CA}"/>
          </ac:spMkLst>
        </pc:spChg>
        <pc:spChg chg="del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33" creationId="{7D42D292-4C48-479B-9E59-E29CD9871C0C}"/>
          </ac:spMkLst>
        </pc:spChg>
        <pc:spChg chg="del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35" creationId="{533DF362-939D-4EEE-8DC4-6B54607E5611}"/>
          </ac:spMkLst>
        </pc:spChg>
        <pc:spChg chg="add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40" creationId="{9DBC8166-481C-4473-95F5-9A5B9073B7F1}"/>
          </ac:spMkLst>
        </pc:spChg>
        <pc:spChg chg="add">
          <ac:chgData name="a.mattioli" userId="S::a.mattioli@uispre.it::06a2f116-e6df-4814-8a4a-66834872fcc8" providerId="AD" clId="Web-{8F8A66F9-D419-6D56-38AE-E805DAB42D8E}" dt="2021-04-06T10:36:54.389" v="254"/>
          <ac:spMkLst>
            <pc:docMk/>
            <pc:sldMk cId="1203661526" sldId="324"/>
            <ac:spMk id="42" creationId="{A5A5CE6E-90AF-4D43-A014-1F9EC83EB93D}"/>
          </ac:spMkLst>
        </pc:spChg>
        <pc:graphicFrameChg chg="mod modGraphic">
          <ac:chgData name="a.mattioli" userId="S::a.mattioli@uispre.it::06a2f116-e6df-4814-8a4a-66834872fcc8" providerId="AD" clId="Web-{8F8A66F9-D419-6D56-38AE-E805DAB42D8E}" dt="2021-04-06T10:36:54.389" v="254"/>
          <ac:graphicFrameMkLst>
            <pc:docMk/>
            <pc:sldMk cId="1203661526" sldId="324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F8A66F9-D419-6D56-38AE-E805DAB42D8E}" dt="2021-04-06T10:28:42.847" v="10"/>
        <pc:sldMkLst>
          <pc:docMk/>
          <pc:sldMk cId="1025568516" sldId="327"/>
        </pc:sldMkLst>
      </pc:sldChg>
      <pc:sldChg chg="add replId">
        <pc:chgData name="a.mattioli" userId="S::a.mattioli@uispre.it::06a2f116-e6df-4814-8a4a-66834872fcc8" providerId="AD" clId="Web-{8F8A66F9-D419-6D56-38AE-E805DAB42D8E}" dt="2021-04-06T10:28:39.691" v="9"/>
        <pc:sldMkLst>
          <pc:docMk/>
          <pc:sldMk cId="3714711739" sldId="328"/>
        </pc:sldMkLst>
      </pc:sldChg>
      <pc:sldChg chg="new del">
        <pc:chgData name="a.mattioli" userId="S::a.mattioli@uispre.it::06a2f116-e6df-4814-8a4a-66834872fcc8" providerId="AD" clId="Web-{8F8A66F9-D419-6D56-38AE-E805DAB42D8E}" dt="2021-04-06T10:31:54.992" v="18"/>
        <pc:sldMkLst>
          <pc:docMk/>
          <pc:sldMk cId="2965606193" sldId="329"/>
        </pc:sldMkLst>
      </pc:sldChg>
      <pc:sldChg chg="add replId">
        <pc:chgData name="a.mattioli" userId="S::a.mattioli@uispre.it::06a2f116-e6df-4814-8a4a-66834872fcc8" providerId="AD" clId="Web-{8F8A66F9-D419-6D56-38AE-E805DAB42D8E}" dt="2021-04-06T10:31:52.961" v="17"/>
        <pc:sldMkLst>
          <pc:docMk/>
          <pc:sldMk cId="1726975770" sldId="330"/>
        </pc:sldMkLst>
      </pc:sldChg>
    </pc:docChg>
  </pc:docChgLst>
  <pc:docChgLst>
    <pc:chgData name="a.mattioli" userId="S::a.mattioli@uispre.it::06a2f116-e6df-4814-8a4a-66834872fcc8" providerId="AD" clId="Web-{83D3CB12-1546-59FF-18B9-CFC699953062}"/>
    <pc:docChg chg="addSld delSld modSld">
      <pc:chgData name="a.mattioli" userId="S::a.mattioli@uispre.it::06a2f116-e6df-4814-8a4a-66834872fcc8" providerId="AD" clId="Web-{83D3CB12-1546-59FF-18B9-CFC699953062}" dt="2021-04-05T17:14:07.933" v="8478" actId="20577"/>
      <pc:docMkLst>
        <pc:docMk/>
      </pc:docMkLst>
      <pc:sldChg chg="modSp">
        <pc:chgData name="a.mattioli" userId="S::a.mattioli@uispre.it::06a2f116-e6df-4814-8a4a-66834872fcc8" providerId="AD" clId="Web-{83D3CB12-1546-59FF-18B9-CFC699953062}" dt="2021-04-05T15:13:11.272" v="2794" actId="14100"/>
        <pc:sldMkLst>
          <pc:docMk/>
          <pc:sldMk cId="335037591" sldId="258"/>
        </pc:sldMkLst>
        <pc:spChg chg="mod">
          <ac:chgData name="a.mattioli" userId="S::a.mattioli@uispre.it::06a2f116-e6df-4814-8a4a-66834872fcc8" providerId="AD" clId="Web-{83D3CB12-1546-59FF-18B9-CFC699953062}" dt="2021-04-05T15:12:55.102" v="2791" actId="14100"/>
          <ac:spMkLst>
            <pc:docMk/>
            <pc:sldMk cId="335037591" sldId="258"/>
            <ac:spMk id="2" creationId="{61DF35F3-A656-453A-A3B0-C69AB6542344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5:13:11.272" v="2794" actId="14100"/>
          <ac:graphicFrameMkLst>
            <pc:docMk/>
            <pc:sldMk cId="335037591" sldId="258"/>
            <ac:graphicFrameMk id="34" creationId="{E134C363-D487-44E9-ABCD-A4B697B00DCE}"/>
          </ac:graphicFrameMkLst>
        </pc:graphicFrameChg>
        <pc:picChg chg="mod">
          <ac:chgData name="a.mattioli" userId="S::a.mattioli@uispre.it::06a2f116-e6df-4814-8a4a-66834872fcc8" providerId="AD" clId="Web-{83D3CB12-1546-59FF-18B9-CFC699953062}" dt="2021-04-05T15:13:08.647" v="2793" actId="14100"/>
          <ac:picMkLst>
            <pc:docMk/>
            <pc:sldMk cId="335037591" sldId="258"/>
            <ac:picMk id="97" creationId="{1F4EC87D-1169-4BAD-BA45-B71F50FCA763}"/>
          </ac:picMkLst>
        </pc:picChg>
      </pc:sldChg>
      <pc:sldChg chg="del">
        <pc:chgData name="a.mattioli" userId="S::a.mattioli@uispre.it::06a2f116-e6df-4814-8a4a-66834872fcc8" providerId="AD" clId="Web-{83D3CB12-1546-59FF-18B9-CFC699953062}" dt="2021-04-05T17:00:59.133" v="8101"/>
        <pc:sldMkLst>
          <pc:docMk/>
          <pc:sldMk cId="3530895997" sldId="259"/>
        </pc:sldMkLst>
      </pc:sldChg>
      <pc:sldChg chg="modSp">
        <pc:chgData name="a.mattioli" userId="S::a.mattioli@uispre.it::06a2f116-e6df-4814-8a4a-66834872fcc8" providerId="AD" clId="Web-{83D3CB12-1546-59FF-18B9-CFC699953062}" dt="2021-04-05T14:05:35.560" v="3" actId="20577"/>
        <pc:sldMkLst>
          <pc:docMk/>
          <pc:sldMk cId="3229186455" sldId="260"/>
        </pc:sldMkLst>
        <pc:graphicFrameChg chg="modGraphic">
          <ac:chgData name="a.mattioli" userId="S::a.mattioli@uispre.it::06a2f116-e6df-4814-8a4a-66834872fcc8" providerId="AD" clId="Web-{83D3CB12-1546-59FF-18B9-CFC699953062}" dt="2021-04-05T14:05:35.560" v="3" actId="20577"/>
          <ac:graphicFrameMkLst>
            <pc:docMk/>
            <pc:sldMk cId="3229186455" sldId="260"/>
            <ac:graphicFrameMk id="14" creationId="{49343EC1-FC08-40D7-85A5-2FB1758B7659}"/>
          </ac:graphicFrameMkLst>
        </pc:graphicFrameChg>
      </pc:sldChg>
      <pc:sldChg chg="addSp delSp modSp">
        <pc:chgData name="a.mattioli" userId="S::a.mattioli@uispre.it::06a2f116-e6df-4814-8a4a-66834872fcc8" providerId="AD" clId="Web-{83D3CB12-1546-59FF-18B9-CFC699953062}" dt="2021-04-05T17:07:15.611" v="8210" actId="14100"/>
        <pc:sldMkLst>
          <pc:docMk/>
          <pc:sldMk cId="2807913198" sldId="270"/>
        </pc:sldMkLst>
        <pc:spChg chg="mod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2" creationId="{8737D1B4-84E1-455D-BF37-508BCDFEC602}"/>
          </ac:spMkLst>
        </pc:spChg>
        <pc:spChg chg="mod ord">
          <ac:chgData name="a.mattioli" userId="S::a.mattioli@uispre.it::06a2f116-e6df-4814-8a4a-66834872fcc8" providerId="AD" clId="Web-{83D3CB12-1546-59FF-18B9-CFC699953062}" dt="2021-04-05T17:07:15.611" v="8210" actId="14100"/>
          <ac:spMkLst>
            <pc:docMk/>
            <pc:sldMk cId="2807913198" sldId="270"/>
            <ac:spMk id="19" creationId="{B0616FDD-DF2D-4E5C-896D-AFFA7B49056A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1" creationId="{53E60C6D-4E85-4E14-BCDF-BF15C241F7CA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3" creationId="{7D42D292-4C48-479B-9E59-E29CD9871C0C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5" creationId="{533DF362-939D-4EEE-8DC4-6B54607E5611}"/>
          </ac:spMkLst>
        </pc:spChg>
        <pc:spChg chg="add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7" creationId="{4AC6B390-BC59-4F1D-A0EE-D71A92F0A0B2}"/>
          </ac:spMkLst>
        </pc:spChg>
        <pc:spChg chg="add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8" creationId="{B6C60D79-16F1-4C4B-B7E3-7634E7069CDE}"/>
          </ac:spMkLst>
        </pc:spChg>
        <pc:spChg chg="add">
          <ac:chgData name="a.mattioli" userId="S::a.mattioli@uispre.it::06a2f116-e6df-4814-8a4a-66834872fcc8" providerId="AD" clId="Web-{83D3CB12-1546-59FF-18B9-CFC699953062}" dt="2021-04-05T17:06:21.344" v="8200"/>
          <ac:spMkLst>
            <pc:docMk/>
            <pc:sldMk cId="2807913198" sldId="270"/>
            <ac:spMk id="39" creationId="{426B127E-6498-4C77-9C9D-4553A5113B80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28" v="8199"/>
          <ac:spMkLst>
            <pc:docMk/>
            <pc:sldMk cId="2807913198" sldId="270"/>
            <ac:spMk id="40" creationId="{2EB492CD-616E-47F8-933B-5E2D952A0593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28" v="8199"/>
          <ac:spMkLst>
            <pc:docMk/>
            <pc:sldMk cId="2807913198" sldId="270"/>
            <ac:spMk id="42" creationId="{59383CF9-23B5-4335-9B21-1791C4CF1C75}"/>
          </ac:spMkLst>
        </pc:spChg>
        <pc:spChg chg="add del">
          <ac:chgData name="a.mattioli" userId="S::a.mattioli@uispre.it::06a2f116-e6df-4814-8a4a-66834872fcc8" providerId="AD" clId="Web-{83D3CB12-1546-59FF-18B9-CFC699953062}" dt="2021-04-05T17:06:21.328" v="8199"/>
          <ac:spMkLst>
            <pc:docMk/>
            <pc:sldMk cId="2807913198" sldId="270"/>
            <ac:spMk id="44" creationId="{0007FE00-9498-4706-B255-6437B0252C02}"/>
          </ac:spMkLst>
        </pc:spChg>
        <pc:picChg chg="mod ord">
          <ac:chgData name="a.mattioli" userId="S::a.mattioli@uispre.it::06a2f116-e6df-4814-8a4a-66834872fcc8" providerId="AD" clId="Web-{83D3CB12-1546-59FF-18B9-CFC699953062}" dt="2021-04-05T17:06:21.344" v="8200"/>
          <ac:picMkLst>
            <pc:docMk/>
            <pc:sldMk cId="2807913198" sldId="270"/>
            <ac:picMk id="4" creationId="{8B40DD6E-7D6B-403A-BE07-6B5B3DCD50B9}"/>
          </ac:picMkLst>
        </pc:picChg>
      </pc:sldChg>
      <pc:sldChg chg="modSp">
        <pc:chgData name="a.mattioli" userId="S::a.mattioli@uispre.it::06a2f116-e6df-4814-8a4a-66834872fcc8" providerId="AD" clId="Web-{83D3CB12-1546-59FF-18B9-CFC699953062}" dt="2021-04-05T17:04:57.342" v="8168" actId="20577"/>
        <pc:sldMkLst>
          <pc:docMk/>
          <pc:sldMk cId="2464182156" sldId="272"/>
        </pc:sldMkLst>
        <pc:spChg chg="mod">
          <ac:chgData name="a.mattioli" userId="S::a.mattioli@uispre.it::06a2f116-e6df-4814-8a4a-66834872fcc8" providerId="AD" clId="Web-{83D3CB12-1546-59FF-18B9-CFC699953062}" dt="2021-04-05T17:04:57.342" v="8168" actId="20577"/>
          <ac:spMkLst>
            <pc:docMk/>
            <pc:sldMk cId="2464182156" sldId="272"/>
            <ac:spMk id="7" creationId="{ABA09ECB-E6DC-4CE1-BCD4-D140091575F4}"/>
          </ac:spMkLst>
        </pc:spChg>
      </pc:sldChg>
      <pc:sldChg chg="modSp">
        <pc:chgData name="a.mattioli" userId="S::a.mattioli@uispre.it::06a2f116-e6df-4814-8a4a-66834872fcc8" providerId="AD" clId="Web-{83D3CB12-1546-59FF-18B9-CFC699953062}" dt="2021-04-05T17:02:17.166" v="8156" actId="20577"/>
        <pc:sldMkLst>
          <pc:docMk/>
          <pc:sldMk cId="3060892744" sldId="295"/>
        </pc:sldMkLst>
        <pc:spChg chg="mod">
          <ac:chgData name="a.mattioli" userId="S::a.mattioli@uispre.it::06a2f116-e6df-4814-8a4a-66834872fcc8" providerId="AD" clId="Web-{83D3CB12-1546-59FF-18B9-CFC699953062}" dt="2021-04-05T17:02:17.166" v="8156" actId="20577"/>
          <ac:spMkLst>
            <pc:docMk/>
            <pc:sldMk cId="3060892744" sldId="295"/>
            <ac:spMk id="3" creationId="{B63F27CE-74DD-4847-8B21-3076E5A0993F}"/>
          </ac:spMkLst>
        </pc:spChg>
      </pc:sldChg>
      <pc:sldChg chg="addSp delSp modSp add del">
        <pc:chgData name="a.mattioli" userId="S::a.mattioli@uispre.it::06a2f116-e6df-4814-8a4a-66834872fcc8" providerId="AD" clId="Web-{83D3CB12-1546-59FF-18B9-CFC699953062}" dt="2021-04-05T15:00:50.036" v="2045" actId="14100"/>
        <pc:sldMkLst>
          <pc:docMk/>
          <pc:sldMk cId="634755764" sldId="298"/>
        </pc:sldMkLst>
        <pc:spChg chg="mod">
          <ac:chgData name="a.mattioli" userId="S::a.mattioli@uispre.it::06a2f116-e6df-4814-8a4a-66834872fcc8" providerId="AD" clId="Web-{83D3CB12-1546-59FF-18B9-CFC699953062}" dt="2021-04-05T14:47:39.620" v="1244" actId="20577"/>
          <ac:spMkLst>
            <pc:docMk/>
            <pc:sldMk cId="634755764" sldId="298"/>
            <ac:spMk id="2" creationId="{8737D1B4-84E1-455D-BF37-508BCDFEC602}"/>
          </ac:spMkLst>
        </pc:spChg>
        <pc:spChg chg="del">
          <ac:chgData name="a.mattioli" userId="S::a.mattioli@uispre.it::06a2f116-e6df-4814-8a4a-66834872fcc8" providerId="AD" clId="Web-{83D3CB12-1546-59FF-18B9-CFC699953062}" dt="2021-04-05T14:09:09.253" v="11"/>
          <ac:spMkLst>
            <pc:docMk/>
            <pc:sldMk cId="634755764" sldId="298"/>
            <ac:spMk id="19" creationId="{B0616FDD-DF2D-4E5C-896D-AFFA7B49056A}"/>
          </ac:spMkLst>
        </pc:spChg>
        <pc:graphicFrameChg chg="add mod modGraphic">
          <ac:chgData name="a.mattioli" userId="S::a.mattioli@uispre.it::06a2f116-e6df-4814-8a4a-66834872fcc8" providerId="AD" clId="Web-{83D3CB12-1546-59FF-18B9-CFC699953062}" dt="2021-04-05T15:00:50.036" v="2045" actId="14100"/>
          <ac:graphicFrameMkLst>
            <pc:docMk/>
            <pc:sldMk cId="634755764" sldId="298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4:07:45.704" v="6"/>
        <pc:sldMkLst>
          <pc:docMk/>
          <pc:sldMk cId="1685382933" sldId="299"/>
        </pc:sldMkLst>
      </pc:sldChg>
      <pc:sldChg chg="modSp add replId">
        <pc:chgData name="a.mattioli" userId="S::a.mattioli@uispre.it::06a2f116-e6df-4814-8a4a-66834872fcc8" providerId="AD" clId="Web-{83D3CB12-1546-59FF-18B9-CFC699953062}" dt="2021-04-05T14:17:42.062" v="62" actId="20577"/>
        <pc:sldMkLst>
          <pc:docMk/>
          <pc:sldMk cId="2627996744" sldId="300"/>
        </pc:sldMkLst>
        <pc:spChg chg="mod">
          <ac:chgData name="a.mattioli" userId="S::a.mattioli@uispre.it::06a2f116-e6df-4814-8a4a-66834872fcc8" providerId="AD" clId="Web-{83D3CB12-1546-59FF-18B9-CFC699953062}" dt="2021-04-05T14:09:42.926" v="20" actId="20577"/>
          <ac:spMkLst>
            <pc:docMk/>
            <pc:sldMk cId="2627996744" sldId="300"/>
            <ac:spMk id="2" creationId="{8820CD4C-E639-4D5E-969B-E83D8D1B92BF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4:17:42.062" v="62" actId="20577"/>
          <ac:graphicFrameMkLst>
            <pc:docMk/>
            <pc:sldMk cId="2627996744" sldId="300"/>
            <ac:graphicFrameMk id="14" creationId="{FBFFE426-DF0D-4913-B4EC-C962A44956DB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4:22:20.553" v="65"/>
        <pc:sldMkLst>
          <pc:docMk/>
          <pc:sldMk cId="41426347" sldId="301"/>
        </pc:sldMkLst>
      </pc:sldChg>
      <pc:sldChg chg="modSp add replId">
        <pc:chgData name="a.mattioli" userId="S::a.mattioli@uispre.it::06a2f116-e6df-4814-8a4a-66834872fcc8" providerId="AD" clId="Web-{83D3CB12-1546-59FF-18B9-CFC699953062}" dt="2021-04-05T14:53:17.581" v="1481" actId="20577"/>
        <pc:sldMkLst>
          <pc:docMk/>
          <pc:sldMk cId="666318739" sldId="302"/>
        </pc:sldMkLst>
        <pc:spChg chg="mod">
          <ac:chgData name="a.mattioli" userId="S::a.mattioli@uispre.it::06a2f116-e6df-4814-8a4a-66834872fcc8" providerId="AD" clId="Web-{83D3CB12-1546-59FF-18B9-CFC699953062}" dt="2021-04-05T14:35:07.977" v="624" actId="20577"/>
          <ac:spMkLst>
            <pc:docMk/>
            <pc:sldMk cId="666318739" sldId="302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4:53:17.581" v="1481" actId="20577"/>
          <ac:graphicFrameMkLst>
            <pc:docMk/>
            <pc:sldMk cId="666318739" sldId="302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4:51:17.937" v="1395"/>
        <pc:sldMkLst>
          <pc:docMk/>
          <pc:sldMk cId="1193765414" sldId="303"/>
        </pc:sldMkLst>
      </pc:sldChg>
      <pc:sldChg chg="modSp add replId">
        <pc:chgData name="a.mattioli" userId="S::a.mattioli@uispre.it::06a2f116-e6df-4814-8a4a-66834872fcc8" providerId="AD" clId="Web-{83D3CB12-1546-59FF-18B9-CFC699953062}" dt="2021-04-05T15:00:38.317" v="2042" actId="20577"/>
        <pc:sldMkLst>
          <pc:docMk/>
          <pc:sldMk cId="607633683" sldId="304"/>
        </pc:sldMkLst>
        <pc:spChg chg="mod">
          <ac:chgData name="a.mattioli" userId="S::a.mattioli@uispre.it::06a2f116-e6df-4814-8a4a-66834872fcc8" providerId="AD" clId="Web-{83D3CB12-1546-59FF-18B9-CFC699953062}" dt="2021-04-05T14:51:26.891" v="1404" actId="20577"/>
          <ac:spMkLst>
            <pc:docMk/>
            <pc:sldMk cId="607633683" sldId="304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5:00:38.317" v="2042" actId="20577"/>
          <ac:graphicFrameMkLst>
            <pc:docMk/>
            <pc:sldMk cId="607633683" sldId="304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5:01:09.568" v="2048"/>
        <pc:sldMkLst>
          <pc:docMk/>
          <pc:sldMk cId="1368680903" sldId="305"/>
        </pc:sldMkLst>
      </pc:sldChg>
      <pc:sldChg chg="modSp add replId">
        <pc:chgData name="a.mattioli" userId="S::a.mattioli@uispre.it::06a2f116-e6df-4814-8a4a-66834872fcc8" providerId="AD" clId="Web-{83D3CB12-1546-59FF-18B9-CFC699953062}" dt="2021-04-05T15:12:15.989" v="2778" actId="20577"/>
        <pc:sldMkLst>
          <pc:docMk/>
          <pc:sldMk cId="2456177528" sldId="306"/>
        </pc:sldMkLst>
        <pc:spChg chg="mod">
          <ac:chgData name="a.mattioli" userId="S::a.mattioli@uispre.it::06a2f116-e6df-4814-8a4a-66834872fcc8" providerId="AD" clId="Web-{83D3CB12-1546-59FF-18B9-CFC699953062}" dt="2021-04-05T15:02:39.679" v="2065" actId="14100"/>
          <ac:spMkLst>
            <pc:docMk/>
            <pc:sldMk cId="2456177528" sldId="306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5:12:15.989" v="2778" actId="20577"/>
          <ac:graphicFrameMkLst>
            <pc:docMk/>
            <pc:sldMk cId="2456177528" sldId="306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5:13:59.414" v="2797"/>
        <pc:sldMkLst>
          <pc:docMk/>
          <pc:sldMk cId="4079618026" sldId="307"/>
        </pc:sldMkLst>
      </pc:sldChg>
      <pc:sldChg chg="addSp modSp add replId">
        <pc:chgData name="a.mattioli" userId="S::a.mattioli@uispre.it::06a2f116-e6df-4814-8a4a-66834872fcc8" providerId="AD" clId="Web-{83D3CB12-1546-59FF-18B9-CFC699953062}" dt="2021-04-05T16:03:44.098" v="4006" actId="14100"/>
        <pc:sldMkLst>
          <pc:docMk/>
          <pc:sldMk cId="3090228098" sldId="308"/>
        </pc:sldMkLst>
        <pc:spChg chg="mod">
          <ac:chgData name="a.mattioli" userId="S::a.mattioli@uispre.it::06a2f116-e6df-4814-8a4a-66834872fcc8" providerId="AD" clId="Web-{83D3CB12-1546-59FF-18B9-CFC699953062}" dt="2021-04-05T15:47:20.181" v="3257" actId="14100"/>
          <ac:spMkLst>
            <pc:docMk/>
            <pc:sldMk cId="3090228098" sldId="308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6:03:44.098" v="4006" actId="14100"/>
          <ac:graphicFrameMkLst>
            <pc:docMk/>
            <pc:sldMk cId="3090228098" sldId="308"/>
            <ac:graphicFrameMk id="3" creationId="{161954A6-0CB3-475B-A27A-9ACCF7BE02B7}"/>
          </ac:graphicFrameMkLst>
        </pc:graphicFrameChg>
        <pc:picChg chg="add mod">
          <ac:chgData name="a.mattioli" userId="S::a.mattioli@uispre.it::06a2f116-e6df-4814-8a4a-66834872fcc8" providerId="AD" clId="Web-{83D3CB12-1546-59FF-18B9-CFC699953062}" dt="2021-04-05T16:03:40.269" v="4005" actId="14100"/>
          <ac:picMkLst>
            <pc:docMk/>
            <pc:sldMk cId="3090228098" sldId="308"/>
            <ac:picMk id="6681" creationId="{A5111F49-B04A-45DC-8E10-9FB37C70A27C}"/>
          </ac:picMkLst>
        </pc:picChg>
      </pc:sldChg>
      <pc:sldChg chg="new del">
        <pc:chgData name="a.mattioli" userId="S::a.mattioli@uispre.it::06a2f116-e6df-4814-8a4a-66834872fcc8" providerId="AD" clId="Web-{83D3CB12-1546-59FF-18B9-CFC699953062}" dt="2021-04-05T15:16:24.636" v="2827"/>
        <pc:sldMkLst>
          <pc:docMk/>
          <pc:sldMk cId="2192337720" sldId="309"/>
        </pc:sldMkLst>
      </pc:sldChg>
      <pc:sldChg chg="addSp delSp modSp add replId">
        <pc:chgData name="a.mattioli" userId="S::a.mattioli@uispre.it::06a2f116-e6df-4814-8a4a-66834872fcc8" providerId="AD" clId="Web-{83D3CB12-1546-59FF-18B9-CFC699953062}" dt="2021-04-05T16:04:16.723" v="4027" actId="20577"/>
        <pc:sldMkLst>
          <pc:docMk/>
          <pc:sldMk cId="1746871326" sldId="310"/>
        </pc:sldMkLst>
        <pc:spChg chg="mod">
          <ac:chgData name="a.mattioli" userId="S::a.mattioli@uispre.it::06a2f116-e6df-4814-8a4a-66834872fcc8" providerId="AD" clId="Web-{83D3CB12-1546-59FF-18B9-CFC699953062}" dt="2021-04-05T15:16:39.464" v="2855" actId="20577"/>
          <ac:spMkLst>
            <pc:docMk/>
            <pc:sldMk cId="1746871326" sldId="310"/>
            <ac:spMk id="2" creationId="{8737D1B4-84E1-455D-BF37-508BCDFEC602}"/>
          </ac:spMkLst>
        </pc:spChg>
        <pc:graphicFrameChg chg="del">
          <ac:chgData name="a.mattioli" userId="S::a.mattioli@uispre.it::06a2f116-e6df-4814-8a4a-66834872fcc8" providerId="AD" clId="Web-{83D3CB12-1546-59FF-18B9-CFC699953062}" dt="2021-04-05T15:24:26.288" v="2856"/>
          <ac:graphicFrameMkLst>
            <pc:docMk/>
            <pc:sldMk cId="1746871326" sldId="310"/>
            <ac:graphicFrameMk id="3" creationId="{161954A6-0CB3-475B-A27A-9ACCF7BE02B7}"/>
          </ac:graphicFrameMkLst>
        </pc:graphicFrameChg>
        <pc:graphicFrameChg chg="add mod modGraphic">
          <ac:chgData name="a.mattioli" userId="S::a.mattioli@uispre.it::06a2f116-e6df-4814-8a4a-66834872fcc8" providerId="AD" clId="Web-{83D3CB12-1546-59FF-18B9-CFC699953062}" dt="2021-04-05T16:04:16.723" v="4027" actId="20577"/>
          <ac:graphicFrameMkLst>
            <pc:docMk/>
            <pc:sldMk cId="1746871326" sldId="310"/>
            <ac:graphicFrameMk id="17" creationId="{49B48086-81A5-42B3-B757-DD1887DD9EB1}"/>
          </ac:graphicFrameMkLst>
        </pc:graphicFrameChg>
        <pc:picChg chg="add mod">
          <ac:chgData name="a.mattioli" userId="S::a.mattioli@uispre.it::06a2f116-e6df-4814-8a4a-66834872fcc8" providerId="AD" clId="Web-{83D3CB12-1546-59FF-18B9-CFC699953062}" dt="2021-04-05T15:29:50.889" v="2872" actId="1076"/>
          <ac:picMkLst>
            <pc:docMk/>
            <pc:sldMk cId="1746871326" sldId="310"/>
            <ac:picMk id="15" creationId="{7384A96D-D61E-4380-83D0-E7B1D8527D26}"/>
          </ac:picMkLst>
        </pc:picChg>
        <pc:picChg chg="add mod">
          <ac:chgData name="a.mattioli" userId="S::a.mattioli@uispre.it::06a2f116-e6df-4814-8a4a-66834872fcc8" providerId="AD" clId="Web-{83D3CB12-1546-59FF-18B9-CFC699953062}" dt="2021-04-05T15:29:53.639" v="2873" actId="1076"/>
          <ac:picMkLst>
            <pc:docMk/>
            <pc:sldMk cId="1746871326" sldId="310"/>
            <ac:picMk id="16" creationId="{2D78C48B-3D88-4E0A-9066-C68389884172}"/>
          </ac:picMkLst>
        </pc:picChg>
      </pc:sldChg>
      <pc:sldChg chg="new del">
        <pc:chgData name="a.mattioli" userId="S::a.mattioli@uispre.it::06a2f116-e6df-4814-8a4a-66834872fcc8" providerId="AD" clId="Web-{83D3CB12-1546-59FF-18B9-CFC699953062}" dt="2021-04-05T16:06:40.275" v="4030"/>
        <pc:sldMkLst>
          <pc:docMk/>
          <pc:sldMk cId="4147248695" sldId="311"/>
        </pc:sldMkLst>
      </pc:sldChg>
      <pc:sldChg chg="delSp modSp add replId">
        <pc:chgData name="a.mattioli" userId="S::a.mattioli@uispre.it::06a2f116-e6df-4814-8a4a-66834872fcc8" providerId="AD" clId="Web-{83D3CB12-1546-59FF-18B9-CFC699953062}" dt="2021-04-05T16:38:12.632" v="6174" actId="20577"/>
        <pc:sldMkLst>
          <pc:docMk/>
          <pc:sldMk cId="386302634" sldId="312"/>
        </pc:sldMkLst>
        <pc:spChg chg="mod">
          <ac:chgData name="a.mattioli" userId="S::a.mattioli@uispre.it::06a2f116-e6df-4814-8a4a-66834872fcc8" providerId="AD" clId="Web-{83D3CB12-1546-59FF-18B9-CFC699953062}" dt="2021-04-05T16:06:54.198" v="4045" actId="14100"/>
          <ac:spMkLst>
            <pc:docMk/>
            <pc:sldMk cId="386302634" sldId="312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6:38:12.632" v="6174" actId="20577"/>
          <ac:graphicFrameMkLst>
            <pc:docMk/>
            <pc:sldMk cId="386302634" sldId="312"/>
            <ac:graphicFrameMk id="3" creationId="{161954A6-0CB3-475B-A27A-9ACCF7BE02B7}"/>
          </ac:graphicFrameMkLst>
        </pc:graphicFrameChg>
        <pc:picChg chg="del">
          <ac:chgData name="a.mattioli" userId="S::a.mattioli@uispre.it::06a2f116-e6df-4814-8a4a-66834872fcc8" providerId="AD" clId="Web-{83D3CB12-1546-59FF-18B9-CFC699953062}" dt="2021-04-05T16:06:56.260" v="4046"/>
          <ac:picMkLst>
            <pc:docMk/>
            <pc:sldMk cId="386302634" sldId="312"/>
            <ac:picMk id="6681" creationId="{A5111F49-B04A-45DC-8E10-9FB37C70A27C}"/>
          </ac:picMkLst>
        </pc:picChg>
      </pc:sldChg>
      <pc:sldChg chg="new del">
        <pc:chgData name="a.mattioli" userId="S::a.mattioli@uispre.it::06a2f116-e6df-4814-8a4a-66834872fcc8" providerId="AD" clId="Web-{83D3CB12-1546-59FF-18B9-CFC699953062}" dt="2021-04-05T16:14:44.052" v="4647"/>
        <pc:sldMkLst>
          <pc:docMk/>
          <pc:sldMk cId="1137784136" sldId="313"/>
        </pc:sldMkLst>
      </pc:sldChg>
      <pc:sldChg chg="modSp add replId">
        <pc:chgData name="a.mattioli" userId="S::a.mattioli@uispre.it::06a2f116-e6df-4814-8a4a-66834872fcc8" providerId="AD" clId="Web-{83D3CB12-1546-59FF-18B9-CFC699953062}" dt="2021-04-05T16:22:51.298" v="5125" actId="20577"/>
        <pc:sldMkLst>
          <pc:docMk/>
          <pc:sldMk cId="140312514" sldId="314"/>
        </pc:sldMkLst>
        <pc:spChg chg="mod">
          <ac:chgData name="a.mattioli" userId="S::a.mattioli@uispre.it::06a2f116-e6df-4814-8a4a-66834872fcc8" providerId="AD" clId="Web-{83D3CB12-1546-59FF-18B9-CFC699953062}" dt="2021-04-05T16:14:54.068" v="4656" actId="20577"/>
          <ac:spMkLst>
            <pc:docMk/>
            <pc:sldMk cId="140312514" sldId="314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6:22:51.298" v="5125" actId="20577"/>
          <ac:graphicFrameMkLst>
            <pc:docMk/>
            <pc:sldMk cId="140312514" sldId="314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6:23:05.986" v="5128"/>
        <pc:sldMkLst>
          <pc:docMk/>
          <pc:sldMk cId="2248935063" sldId="315"/>
        </pc:sldMkLst>
      </pc:sldChg>
      <pc:sldChg chg="modSp add replId">
        <pc:chgData name="a.mattioli" userId="S::a.mattioli@uispre.it::06a2f116-e6df-4814-8a4a-66834872fcc8" providerId="AD" clId="Web-{83D3CB12-1546-59FF-18B9-CFC699953062}" dt="2021-04-05T16:29:54.152" v="5984" actId="20577"/>
        <pc:sldMkLst>
          <pc:docMk/>
          <pc:sldMk cId="3255021528" sldId="316"/>
        </pc:sldMkLst>
        <pc:spChg chg="mod">
          <ac:chgData name="a.mattioli" userId="S::a.mattioli@uispre.it::06a2f116-e6df-4814-8a4a-66834872fcc8" providerId="AD" clId="Web-{83D3CB12-1546-59FF-18B9-CFC699953062}" dt="2021-04-05T16:24:08.503" v="5162" actId="14100"/>
          <ac:spMkLst>
            <pc:docMk/>
            <pc:sldMk cId="3255021528" sldId="316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6:29:54.152" v="5984" actId="20577"/>
          <ac:graphicFrameMkLst>
            <pc:docMk/>
            <pc:sldMk cId="3255021528" sldId="316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6:30:09.652" v="5987"/>
        <pc:sldMkLst>
          <pc:docMk/>
          <pc:sldMk cId="4157944938" sldId="317"/>
        </pc:sldMkLst>
      </pc:sldChg>
      <pc:sldChg chg="modSp add replId">
        <pc:chgData name="a.mattioli" userId="S::a.mattioli@uispre.it::06a2f116-e6df-4814-8a4a-66834872fcc8" providerId="AD" clId="Web-{83D3CB12-1546-59FF-18B9-CFC699953062}" dt="2021-04-05T16:48:00.427" v="7188" actId="14100"/>
        <pc:sldMkLst>
          <pc:docMk/>
          <pc:sldMk cId="345818487" sldId="318"/>
        </pc:sldMkLst>
        <pc:spChg chg="mod">
          <ac:chgData name="a.mattioli" userId="S::a.mattioli@uispre.it::06a2f116-e6df-4814-8a4a-66834872fcc8" providerId="AD" clId="Web-{83D3CB12-1546-59FF-18B9-CFC699953062}" dt="2021-04-05T16:48:00.427" v="7188" actId="14100"/>
          <ac:spMkLst>
            <pc:docMk/>
            <pc:sldMk cId="345818487" sldId="318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6:46:12.722" v="7148" actId="20577"/>
          <ac:graphicFrameMkLst>
            <pc:docMk/>
            <pc:sldMk cId="345818487" sldId="318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6:46:55.035" v="7151"/>
        <pc:sldMkLst>
          <pc:docMk/>
          <pc:sldMk cId="134393301" sldId="319"/>
        </pc:sldMkLst>
      </pc:sldChg>
      <pc:sldChg chg="modSp add replId">
        <pc:chgData name="a.mattioli" userId="S::a.mattioli@uispre.it::06a2f116-e6df-4814-8a4a-66834872fcc8" providerId="AD" clId="Web-{83D3CB12-1546-59FF-18B9-CFC699953062}" dt="2021-04-05T16:52:22.871" v="7470" actId="20577"/>
        <pc:sldMkLst>
          <pc:docMk/>
          <pc:sldMk cId="1630438647" sldId="320"/>
        </pc:sldMkLst>
        <pc:spChg chg="mod">
          <ac:chgData name="a.mattioli" userId="S::a.mattioli@uispre.it::06a2f116-e6df-4814-8a4a-66834872fcc8" providerId="AD" clId="Web-{83D3CB12-1546-59FF-18B9-CFC699953062}" dt="2021-04-05T16:47:42.396" v="7187" actId="14100"/>
          <ac:spMkLst>
            <pc:docMk/>
            <pc:sldMk cId="1630438647" sldId="320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83D3CB12-1546-59FF-18B9-CFC699953062}" dt="2021-04-05T16:52:22.871" v="7470" actId="20577"/>
          <ac:graphicFrameMkLst>
            <pc:docMk/>
            <pc:sldMk cId="1630438647" sldId="320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6:52:41.887" v="7473"/>
        <pc:sldMkLst>
          <pc:docMk/>
          <pc:sldMk cId="3502638488" sldId="321"/>
        </pc:sldMkLst>
      </pc:sldChg>
      <pc:sldChg chg="modSp add replId">
        <pc:chgData name="a.mattioli" userId="S::a.mattioli@uispre.it::06a2f116-e6df-4814-8a4a-66834872fcc8" providerId="AD" clId="Web-{83D3CB12-1546-59FF-18B9-CFC699953062}" dt="2021-04-05T16:58:39.911" v="8099" actId="20577"/>
        <pc:sldMkLst>
          <pc:docMk/>
          <pc:sldMk cId="2551374043" sldId="322"/>
        </pc:sldMkLst>
        <pc:spChg chg="mod">
          <ac:chgData name="a.mattioli" userId="S::a.mattioli@uispre.it::06a2f116-e6df-4814-8a4a-66834872fcc8" providerId="AD" clId="Web-{83D3CB12-1546-59FF-18B9-CFC699953062}" dt="2021-04-05T16:52:50.778" v="7489" actId="20577"/>
          <ac:spMkLst>
            <pc:docMk/>
            <pc:sldMk cId="2551374043" sldId="322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6:58:39.911" v="8099" actId="20577"/>
          <ac:graphicFrameMkLst>
            <pc:docMk/>
            <pc:sldMk cId="2551374043" sldId="322"/>
            <ac:graphicFrameMk id="3" creationId="{161954A6-0CB3-475B-A27A-9ACCF7BE02B7}"/>
          </ac:graphicFrameMkLst>
        </pc:graphicFrameChg>
      </pc:sldChg>
      <pc:sldChg chg="new del">
        <pc:chgData name="a.mattioli" userId="S::a.mattioli@uispre.it::06a2f116-e6df-4814-8a4a-66834872fcc8" providerId="AD" clId="Web-{83D3CB12-1546-59FF-18B9-CFC699953062}" dt="2021-04-05T17:01:11.352" v="8103"/>
        <pc:sldMkLst>
          <pc:docMk/>
          <pc:sldMk cId="4086192896" sldId="323"/>
        </pc:sldMkLst>
      </pc:sldChg>
      <pc:sldChg chg="add replId">
        <pc:chgData name="a.mattioli" userId="S::a.mattioli@uispre.it::06a2f116-e6df-4814-8a4a-66834872fcc8" providerId="AD" clId="Web-{83D3CB12-1546-59FF-18B9-CFC699953062}" dt="2021-04-05T17:01:07.430" v="8102"/>
        <pc:sldMkLst>
          <pc:docMk/>
          <pc:sldMk cId="1203661526" sldId="324"/>
        </pc:sldMkLst>
      </pc:sldChg>
      <pc:sldChg chg="new del">
        <pc:chgData name="a.mattioli" userId="S::a.mattioli@uispre.it::06a2f116-e6df-4814-8a4a-66834872fcc8" providerId="AD" clId="Web-{83D3CB12-1546-59FF-18B9-CFC699953062}" dt="2021-04-05T17:10:02.661" v="8213"/>
        <pc:sldMkLst>
          <pc:docMk/>
          <pc:sldMk cId="279626197" sldId="325"/>
        </pc:sldMkLst>
      </pc:sldChg>
      <pc:sldChg chg="modSp add replId">
        <pc:chgData name="a.mattioli" userId="S::a.mattioli@uispre.it::06a2f116-e6df-4814-8a4a-66834872fcc8" providerId="AD" clId="Web-{83D3CB12-1546-59FF-18B9-CFC699953062}" dt="2021-04-05T17:14:07.933" v="8478" actId="20577"/>
        <pc:sldMkLst>
          <pc:docMk/>
          <pc:sldMk cId="3303782598" sldId="326"/>
        </pc:sldMkLst>
        <pc:spChg chg="mod">
          <ac:chgData name="a.mattioli" userId="S::a.mattioli@uispre.it::06a2f116-e6df-4814-8a4a-66834872fcc8" providerId="AD" clId="Web-{83D3CB12-1546-59FF-18B9-CFC699953062}" dt="2021-04-05T17:10:51.537" v="8237" actId="14100"/>
          <ac:spMkLst>
            <pc:docMk/>
            <pc:sldMk cId="3303782598" sldId="326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83D3CB12-1546-59FF-18B9-CFC699953062}" dt="2021-04-05T17:14:07.933" v="8478" actId="20577"/>
          <ac:graphicFrameMkLst>
            <pc:docMk/>
            <pc:sldMk cId="3303782598" sldId="326"/>
            <ac:graphicFrameMk id="3" creationId="{161954A6-0CB3-475B-A27A-9ACCF7BE02B7}"/>
          </ac:graphicFrameMkLst>
        </pc:graphicFrameChg>
      </pc:sldChg>
    </pc:docChg>
  </pc:docChgLst>
  <pc:docChgLst>
    <pc:chgData name="a.mattioli" userId="S::a.mattioli@uispre.it::06a2f116-e6df-4814-8a4a-66834872fcc8" providerId="AD" clId="Web-{5D84BD9F-B031-C000-0034-88060BE1EBE5}"/>
    <pc:docChg chg="addSld delSld modSld">
      <pc:chgData name="a.mattioli" userId="S::a.mattioli@uispre.it::06a2f116-e6df-4814-8a4a-66834872fcc8" providerId="AD" clId="Web-{5D84BD9F-B031-C000-0034-88060BE1EBE5}" dt="2021-04-12T12:57:56.791" v="306" actId="20577"/>
      <pc:docMkLst>
        <pc:docMk/>
      </pc:docMkLst>
      <pc:sldChg chg="modSp">
        <pc:chgData name="a.mattioli" userId="S::a.mattioli@uispre.it::06a2f116-e6df-4814-8a4a-66834872fcc8" providerId="AD" clId="Web-{5D84BD9F-B031-C000-0034-88060BE1EBE5}" dt="2021-04-12T12:49:39.402" v="46" actId="20577"/>
        <pc:sldMkLst>
          <pc:docMk/>
          <pc:sldMk cId="1835663942" sldId="292"/>
        </pc:sldMkLst>
        <pc:spChg chg="mod">
          <ac:chgData name="a.mattioli" userId="S::a.mattioli@uispre.it::06a2f116-e6df-4814-8a4a-66834872fcc8" providerId="AD" clId="Web-{5D84BD9F-B031-C000-0034-88060BE1EBE5}" dt="2021-04-12T12:49:39.402" v="46" actId="20577"/>
          <ac:spMkLst>
            <pc:docMk/>
            <pc:sldMk cId="1835663942" sldId="292"/>
            <ac:spMk id="19" creationId="{B0616FDD-DF2D-4E5C-896D-AFFA7B49056A}"/>
          </ac:spMkLst>
        </pc:spChg>
      </pc:sldChg>
      <pc:sldChg chg="new del">
        <pc:chgData name="a.mattioli" userId="S::a.mattioli@uispre.it::06a2f116-e6df-4814-8a4a-66834872fcc8" providerId="AD" clId="Web-{5D84BD9F-B031-C000-0034-88060BE1EBE5}" dt="2021-04-12T12:50:04.794" v="49"/>
        <pc:sldMkLst>
          <pc:docMk/>
          <pc:sldMk cId="103403135" sldId="349"/>
        </pc:sldMkLst>
      </pc:sldChg>
      <pc:sldChg chg="new del">
        <pc:chgData name="a.mattioli" userId="S::a.mattioli@uispre.it::06a2f116-e6df-4814-8a4a-66834872fcc8" providerId="AD" clId="Web-{5D84BD9F-B031-C000-0034-88060BE1EBE5}" dt="2021-04-12T12:48:47.714" v="1"/>
        <pc:sldMkLst>
          <pc:docMk/>
          <pc:sldMk cId="1681050423" sldId="349"/>
        </pc:sldMkLst>
      </pc:sldChg>
      <pc:sldChg chg="addSp delSp modSp add replId">
        <pc:chgData name="a.mattioli" userId="S::a.mattioli@uispre.it::06a2f116-e6df-4814-8a4a-66834872fcc8" providerId="AD" clId="Web-{5D84BD9F-B031-C000-0034-88060BE1EBE5}" dt="2021-04-12T12:57:56.791" v="306" actId="20577"/>
        <pc:sldMkLst>
          <pc:docMk/>
          <pc:sldMk cId="3573564530" sldId="350"/>
        </pc:sldMkLst>
        <pc:spChg chg="mod">
          <ac:chgData name="a.mattioli" userId="S::a.mattioli@uispre.it::06a2f116-e6df-4814-8a4a-66834872fcc8" providerId="AD" clId="Web-{5D84BD9F-B031-C000-0034-88060BE1EBE5}" dt="2021-04-12T12:50:17.935" v="64" actId="20577"/>
          <ac:spMkLst>
            <pc:docMk/>
            <pc:sldMk cId="3573564530" sldId="350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5D84BD9F-B031-C000-0034-88060BE1EBE5}" dt="2021-04-12T12:57:56.791" v="306" actId="20577"/>
          <ac:spMkLst>
            <pc:docMk/>
            <pc:sldMk cId="3573564530" sldId="350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5D84BD9F-B031-C000-0034-88060BE1EBE5}" dt="2021-04-12T12:52:37.548" v="71" actId="14100"/>
          <ac:picMkLst>
            <pc:docMk/>
            <pc:sldMk cId="3573564530" sldId="350"/>
            <ac:picMk id="3" creationId="{BD441708-B0B3-41C1-BB82-63F24B04C224}"/>
          </ac:picMkLst>
        </pc:picChg>
        <pc:picChg chg="del">
          <ac:chgData name="a.mattioli" userId="S::a.mattioli@uispre.it::06a2f116-e6df-4814-8a4a-66834872fcc8" providerId="AD" clId="Web-{5D84BD9F-B031-C000-0034-88060BE1EBE5}" dt="2021-04-12T12:50:21.419" v="65"/>
          <ac:picMkLst>
            <pc:docMk/>
            <pc:sldMk cId="3573564530" sldId="350"/>
            <ac:picMk id="4" creationId="{55FBBA55-ACC4-402D-BE8A-EB7EA0A8A089}"/>
          </ac:picMkLst>
        </pc:picChg>
      </pc:sldChg>
    </pc:docChg>
  </pc:docChgLst>
  <pc:docChgLst>
    <pc:chgData name="a.mattioli" userId="S::a.mattioli@uispre.it::06a2f116-e6df-4814-8a4a-66834872fcc8" providerId="AD" clId="Web-{0D5EB99F-905C-B000-DE7C-DC365AA440F5}"/>
    <pc:docChg chg="addSld delSld modSld">
      <pc:chgData name="a.mattioli" userId="S::a.mattioli@uispre.it::06a2f116-e6df-4814-8a4a-66834872fcc8" providerId="AD" clId="Web-{0D5EB99F-905C-B000-DE7C-DC365AA440F5}" dt="2021-03-30T15:32:52.715" v="369" actId="20577"/>
      <pc:docMkLst>
        <pc:docMk/>
      </pc:docMkLst>
      <pc:sldChg chg="modSp">
        <pc:chgData name="a.mattioli" userId="S::a.mattioli@uispre.it::06a2f116-e6df-4814-8a4a-66834872fcc8" providerId="AD" clId="Web-{0D5EB99F-905C-B000-DE7C-DC365AA440F5}" dt="2021-03-30T15:17:38.849" v="124" actId="20577"/>
        <pc:sldMkLst>
          <pc:docMk/>
          <pc:sldMk cId="749731043" sldId="264"/>
        </pc:sldMkLst>
        <pc:spChg chg="mod">
          <ac:chgData name="a.mattioli" userId="S::a.mattioli@uispre.it::06a2f116-e6df-4814-8a4a-66834872fcc8" providerId="AD" clId="Web-{0D5EB99F-905C-B000-DE7C-DC365AA440F5}" dt="2021-03-30T15:17:38.849" v="124" actId="20577"/>
          <ac:spMkLst>
            <pc:docMk/>
            <pc:sldMk cId="749731043" sldId="264"/>
            <ac:spMk id="19" creationId="{B0616FDD-DF2D-4E5C-896D-AFFA7B49056A}"/>
          </ac:spMkLst>
        </pc:spChg>
      </pc:sldChg>
      <pc:sldChg chg="new del">
        <pc:chgData name="a.mattioli" userId="S::a.mattioli@uispre.it::06a2f116-e6df-4814-8a4a-66834872fcc8" providerId="AD" clId="Web-{0D5EB99F-905C-B000-DE7C-DC365AA440F5}" dt="2021-03-30T15:20:17.790" v="127"/>
        <pc:sldMkLst>
          <pc:docMk/>
          <pc:sldMk cId="4044003835" sldId="265"/>
        </pc:sldMkLst>
      </pc:sldChg>
      <pc:sldChg chg="addSp delSp modSp add replId">
        <pc:chgData name="a.mattioli" userId="S::a.mattioli@uispre.it::06a2f116-e6df-4814-8a4a-66834872fcc8" providerId="AD" clId="Web-{0D5EB99F-905C-B000-DE7C-DC365AA440F5}" dt="2021-03-30T15:32:52.715" v="369" actId="20577"/>
        <pc:sldMkLst>
          <pc:docMk/>
          <pc:sldMk cId="4281394878" sldId="266"/>
        </pc:sldMkLst>
        <pc:spChg chg="mod">
          <ac:chgData name="a.mattioli" userId="S::a.mattioli@uispre.it::06a2f116-e6df-4814-8a4a-66834872fcc8" providerId="AD" clId="Web-{0D5EB99F-905C-B000-DE7C-DC365AA440F5}" dt="2021-03-30T15:20:36.322" v="160" actId="20577"/>
          <ac:spMkLst>
            <pc:docMk/>
            <pc:sldMk cId="4281394878" sldId="26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D5EB99F-905C-B000-DE7C-DC365AA440F5}" dt="2021-03-30T15:32:52.715" v="369" actId="20577"/>
          <ac:spMkLst>
            <pc:docMk/>
            <pc:sldMk cId="4281394878" sldId="266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0D5EB99F-905C-B000-DE7C-DC365AA440F5}" dt="2021-03-30T15:20:37.822" v="161"/>
          <ac:picMkLst>
            <pc:docMk/>
            <pc:sldMk cId="4281394878" sldId="266"/>
            <ac:picMk id="3" creationId="{1438F10D-8830-491D-BE98-4744603A5CBD}"/>
          </ac:picMkLst>
        </pc:picChg>
        <pc:picChg chg="add mod">
          <ac:chgData name="a.mattioli" userId="S::a.mattioli@uispre.it::06a2f116-e6df-4814-8a4a-66834872fcc8" providerId="AD" clId="Web-{0D5EB99F-905C-B000-DE7C-DC365AA440F5}" dt="2021-03-30T15:25:13.609" v="167" actId="14100"/>
          <ac:picMkLst>
            <pc:docMk/>
            <pc:sldMk cId="4281394878" sldId="266"/>
            <ac:picMk id="4" creationId="{D32EBCFA-B7E4-4E84-B341-FF33BA99B241}"/>
          </ac:picMkLst>
        </pc:picChg>
      </pc:sldChg>
    </pc:docChg>
  </pc:docChgLst>
  <pc:docChgLst>
    <pc:chgData name="a.mattioli" userId="S::a.mattioli@uispre.it::06a2f116-e6df-4814-8a4a-66834872fcc8" providerId="AD" clId="Web-{5953BB9F-6000-C000-0034-895EC4C92DA6}"/>
    <pc:docChg chg="modSld">
      <pc:chgData name="a.mattioli" userId="S::a.mattioli@uispre.it::06a2f116-e6df-4814-8a4a-66834872fcc8" providerId="AD" clId="Web-{5953BB9F-6000-C000-0034-895EC4C92DA6}" dt="2021-04-05T17:19:32.822" v="250" actId="20577"/>
      <pc:docMkLst>
        <pc:docMk/>
      </pc:docMkLst>
      <pc:sldChg chg="modSp">
        <pc:chgData name="a.mattioli" userId="S::a.mattioli@uispre.it::06a2f116-e6df-4814-8a4a-66834872fcc8" providerId="AD" clId="Web-{5953BB9F-6000-C000-0034-895EC4C92DA6}" dt="2021-04-05T17:19:32.822" v="250" actId="20577"/>
        <pc:sldMkLst>
          <pc:docMk/>
          <pc:sldMk cId="3303782598" sldId="326"/>
        </pc:sldMkLst>
        <pc:graphicFrameChg chg="modGraphic">
          <ac:chgData name="a.mattioli" userId="S::a.mattioli@uispre.it::06a2f116-e6df-4814-8a4a-66834872fcc8" providerId="AD" clId="Web-{5953BB9F-6000-C000-0034-895EC4C92DA6}" dt="2021-04-05T17:19:32.822" v="250" actId="20577"/>
          <ac:graphicFrameMkLst>
            <pc:docMk/>
            <pc:sldMk cId="3303782598" sldId="326"/>
            <ac:graphicFrameMk id="3" creationId="{161954A6-0CB3-475B-A27A-9ACCF7BE02B7}"/>
          </ac:graphicFrameMkLst>
        </pc:graphicFrameChg>
      </pc:sldChg>
    </pc:docChg>
  </pc:docChgLst>
  <pc:docChgLst>
    <pc:chgData name="a.mattioli" userId="S::a.mattioli@uispre.it::06a2f116-e6df-4814-8a4a-66834872fcc8" providerId="AD" clId="Web-{87C674B0-6C45-1065-9D4A-28CAA0F4D78B}"/>
    <pc:docChg chg="modSld">
      <pc:chgData name="a.mattioli" userId="S::a.mattioli@uispre.it::06a2f116-e6df-4814-8a4a-66834872fcc8" providerId="AD" clId="Web-{87C674B0-6C45-1065-9D4A-28CAA0F4D78B}" dt="2021-04-06T16:22:07.527" v="204" actId="20577"/>
      <pc:docMkLst>
        <pc:docMk/>
      </pc:docMkLst>
      <pc:sldChg chg="modSp">
        <pc:chgData name="a.mattioli" userId="S::a.mattioli@uispre.it::06a2f116-e6df-4814-8a4a-66834872fcc8" providerId="AD" clId="Web-{87C674B0-6C45-1065-9D4A-28CAA0F4D78B}" dt="2021-04-06T16:22:07.527" v="204" actId="20577"/>
        <pc:sldMkLst>
          <pc:docMk/>
          <pc:sldMk cId="386302634" sldId="312"/>
        </pc:sldMkLst>
        <pc:graphicFrameChg chg="modGraphic">
          <ac:chgData name="a.mattioli" userId="S::a.mattioli@uispre.it::06a2f116-e6df-4814-8a4a-66834872fcc8" providerId="AD" clId="Web-{87C674B0-6C45-1065-9D4A-28CAA0F4D78B}" dt="2021-04-06T16:22:07.527" v="204" actId="20577"/>
          <ac:graphicFrameMkLst>
            <pc:docMk/>
            <pc:sldMk cId="386302634" sldId="312"/>
            <ac:graphicFrameMk id="3" creationId="{161954A6-0CB3-475B-A27A-9ACCF7BE02B7}"/>
          </ac:graphicFrameMkLst>
        </pc:graphicFrameChg>
      </pc:sldChg>
    </pc:docChg>
  </pc:docChgLst>
  <pc:docChgLst>
    <pc:chgData name="a.mattioli" userId="S::a.mattioli@uispre.it::06a2f116-e6df-4814-8a4a-66834872fcc8" providerId="AD" clId="Web-{433DE4A7-EFC2-4A56-25D3-665597531F2F}"/>
    <pc:docChg chg="modSld">
      <pc:chgData name="a.mattioli" userId="S::a.mattioli@uispre.it::06a2f116-e6df-4814-8a4a-66834872fcc8" providerId="AD" clId="Web-{433DE4A7-EFC2-4A56-25D3-665597531F2F}" dt="2021-03-31T15:06:04.230" v="46" actId="14100"/>
      <pc:docMkLst>
        <pc:docMk/>
      </pc:docMkLst>
      <pc:sldChg chg="addSp delSp modSp">
        <pc:chgData name="a.mattioli" userId="S::a.mattioli@uispre.it::06a2f116-e6df-4814-8a4a-66834872fcc8" providerId="AD" clId="Web-{433DE4A7-EFC2-4A56-25D3-665597531F2F}" dt="2021-03-31T15:06:04.230" v="46" actId="14100"/>
        <pc:sldMkLst>
          <pc:docMk/>
          <pc:sldMk cId="3530895997" sldId="259"/>
        </pc:sldMkLst>
        <pc:spChg chg="mod">
          <ac:chgData name="a.mattioli" userId="S::a.mattioli@uispre.it::06a2f116-e6df-4814-8a4a-66834872fcc8" providerId="AD" clId="Web-{433DE4A7-EFC2-4A56-25D3-665597531F2F}" dt="2021-03-31T15:04:04.664" v="1" actId="20577"/>
          <ac:spMkLst>
            <pc:docMk/>
            <pc:sldMk cId="3530895997" sldId="259"/>
            <ac:spMk id="2" creationId="{8820CD4C-E639-4D5E-969B-E83D8D1B92BF}"/>
          </ac:spMkLst>
        </pc:spChg>
        <pc:spChg chg="del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42" creationId="{545D489D-16E1-484D-867B-144368D74B83}"/>
          </ac:spMkLst>
        </pc:spChg>
        <pc:spChg chg="del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44" creationId="{49A496F5-B01E-4BF8-9D1E-C4E53B6F9652}"/>
          </ac:spMkLst>
        </pc:spChg>
        <pc:spChg chg="del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46" creationId="{6E895C8D-1379-40B8-8B1B-B6F5AEAF0A6C}"/>
          </ac:spMkLst>
        </pc:spChg>
        <pc:spChg chg="add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51" creationId="{D3E17859-C5F0-476F-A082-A4CB8841DB24}"/>
          </ac:spMkLst>
        </pc:spChg>
        <pc:spChg chg="add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53" creationId="{70BEB1E7-2F88-40BC-B73D-42E5B6F80BFC}"/>
          </ac:spMkLst>
        </pc:spChg>
        <pc:spChg chg="add">
          <ac:chgData name="a.mattioli" userId="S::a.mattioli@uispre.it::06a2f116-e6df-4814-8a4a-66834872fcc8" providerId="AD" clId="Web-{433DE4A7-EFC2-4A56-25D3-665597531F2F}" dt="2021-03-31T15:03:41.601" v="0"/>
          <ac:spMkLst>
            <pc:docMk/>
            <pc:sldMk cId="3530895997" sldId="259"/>
            <ac:spMk id="55" creationId="{A7B99495-F43F-4D80-A44F-2CB4764EB90B}"/>
          </ac:spMkLst>
        </pc:spChg>
        <pc:graphicFrameChg chg="mod modGraphic">
          <ac:chgData name="a.mattioli" userId="S::a.mattioli@uispre.it::06a2f116-e6df-4814-8a4a-66834872fcc8" providerId="AD" clId="Web-{433DE4A7-EFC2-4A56-25D3-665597531F2F}" dt="2021-03-31T15:06:04.230" v="46" actId="14100"/>
          <ac:graphicFrameMkLst>
            <pc:docMk/>
            <pc:sldMk cId="3530895997" sldId="259"/>
            <ac:graphicFrameMk id="14" creationId="{FBFFE426-DF0D-4913-B4EC-C962A44956DB}"/>
          </ac:graphicFrameMkLst>
        </pc:graphicFrameChg>
      </pc:sldChg>
    </pc:docChg>
  </pc:docChgLst>
  <pc:docChgLst>
    <pc:chgData name="a.mattioli" userId="S::a.mattioli@uispre.it::06a2f116-e6df-4814-8a4a-66834872fcc8" providerId="AD" clId="Web-{5366DF3D-142F-4576-7B2C-F1E353A1820C}"/>
    <pc:docChg chg="delSld modSld">
      <pc:chgData name="a.mattioli" userId="S::a.mattioli@uispre.it::06a2f116-e6df-4814-8a4a-66834872fcc8" providerId="AD" clId="Web-{5366DF3D-142F-4576-7B2C-F1E353A1820C}" dt="2021-04-08T08:00:21.593" v="450" actId="20577"/>
      <pc:docMkLst>
        <pc:docMk/>
      </pc:docMkLst>
      <pc:sldChg chg="modSp">
        <pc:chgData name="a.mattioli" userId="S::a.mattioli@uispre.it::06a2f116-e6df-4814-8a4a-66834872fcc8" providerId="AD" clId="Web-{5366DF3D-142F-4576-7B2C-F1E353A1820C}" dt="2021-04-08T07:47:57.980" v="182" actId="20577"/>
        <pc:sldMkLst>
          <pc:docMk/>
          <pc:sldMk cId="3090228098" sldId="308"/>
        </pc:sldMkLst>
        <pc:graphicFrameChg chg="modGraphic">
          <ac:chgData name="a.mattioli" userId="S::a.mattioli@uispre.it::06a2f116-e6df-4814-8a4a-66834872fcc8" providerId="AD" clId="Web-{5366DF3D-142F-4576-7B2C-F1E353A1820C}" dt="2021-04-08T07:47:57.980" v="182" actId="20577"/>
          <ac:graphicFrameMkLst>
            <pc:docMk/>
            <pc:sldMk cId="3090228098" sldId="308"/>
            <ac:graphicFrameMk id="3" creationId="{161954A6-0CB3-475B-A27A-9ACCF7BE02B7}"/>
          </ac:graphicFrameMkLst>
        </pc:graphicFrameChg>
      </pc:sldChg>
      <pc:sldChg chg="del">
        <pc:chgData name="a.mattioli" userId="S::a.mattioli@uispre.it::06a2f116-e6df-4814-8a4a-66834872fcc8" providerId="AD" clId="Web-{5366DF3D-142F-4576-7B2C-F1E353A1820C}" dt="2021-04-08T07:56:32.103" v="373"/>
        <pc:sldMkLst>
          <pc:docMk/>
          <pc:sldMk cId="1726975770" sldId="330"/>
        </pc:sldMkLst>
      </pc:sldChg>
      <pc:sldChg chg="modSp">
        <pc:chgData name="a.mattioli" userId="S::a.mattioli@uispre.it::06a2f116-e6df-4814-8a4a-66834872fcc8" providerId="AD" clId="Web-{5366DF3D-142F-4576-7B2C-F1E353A1820C}" dt="2021-04-08T07:52:55.863" v="307" actId="20577"/>
        <pc:sldMkLst>
          <pc:docMk/>
          <pc:sldMk cId="1681548536" sldId="332"/>
        </pc:sldMkLst>
        <pc:graphicFrameChg chg="modGraphic">
          <ac:chgData name="a.mattioli" userId="S::a.mattioli@uispre.it::06a2f116-e6df-4814-8a4a-66834872fcc8" providerId="AD" clId="Web-{5366DF3D-142F-4576-7B2C-F1E353A1820C}" dt="2021-04-08T07:52:55.863" v="307" actId="20577"/>
          <ac:graphicFrameMkLst>
            <pc:docMk/>
            <pc:sldMk cId="1681548536" sldId="332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5366DF3D-142F-4576-7B2C-F1E353A1820C}" dt="2021-04-08T07:55:44.383" v="372" actId="20577"/>
        <pc:sldMkLst>
          <pc:docMk/>
          <pc:sldMk cId="2043322124" sldId="334"/>
        </pc:sldMkLst>
        <pc:graphicFrameChg chg="modGraphic">
          <ac:chgData name="a.mattioli" userId="S::a.mattioli@uispre.it::06a2f116-e6df-4814-8a4a-66834872fcc8" providerId="AD" clId="Web-{5366DF3D-142F-4576-7B2C-F1E353A1820C}" dt="2021-04-08T07:55:44.383" v="372" actId="20577"/>
          <ac:graphicFrameMkLst>
            <pc:docMk/>
            <pc:sldMk cId="2043322124" sldId="334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5366DF3D-142F-4576-7B2C-F1E353A1820C}" dt="2021-04-08T08:00:21.593" v="450" actId="20577"/>
        <pc:sldMkLst>
          <pc:docMk/>
          <pc:sldMk cId="2157492594" sldId="342"/>
        </pc:sldMkLst>
        <pc:graphicFrameChg chg="modGraphic">
          <ac:chgData name="a.mattioli" userId="S::a.mattioli@uispre.it::06a2f116-e6df-4814-8a4a-66834872fcc8" providerId="AD" clId="Web-{5366DF3D-142F-4576-7B2C-F1E353A1820C}" dt="2021-04-08T08:00:21.593" v="450" actId="20577"/>
          <ac:graphicFrameMkLst>
            <pc:docMk/>
            <pc:sldMk cId="2157492594" sldId="342"/>
            <ac:graphicFrameMk id="3" creationId="{161954A6-0CB3-475B-A27A-9ACCF7BE02B7}"/>
          </ac:graphicFrameMkLst>
        </pc:graphicFrameChg>
      </pc:sldChg>
    </pc:docChg>
  </pc:docChgLst>
  <pc:docChgLst>
    <pc:chgData name="a.mattioli" userId="S::a.mattioli@uispre.it::06a2f116-e6df-4814-8a4a-66834872fcc8" providerId="AD" clId="Web-{2F50C9B6-DD33-B2CC-70F0-6435EB055EB6}"/>
    <pc:docChg chg="addSld delSld modSld">
      <pc:chgData name="a.mattioli" userId="S::a.mattioli@uispre.it::06a2f116-e6df-4814-8a4a-66834872fcc8" providerId="AD" clId="Web-{2F50C9B6-DD33-B2CC-70F0-6435EB055EB6}" dt="2021-04-07T08:39:50.629" v="1535" actId="20577"/>
      <pc:docMkLst>
        <pc:docMk/>
      </pc:docMkLst>
      <pc:sldChg chg="modSp">
        <pc:chgData name="a.mattioli" userId="S::a.mattioli@uispre.it::06a2f116-e6df-4814-8a4a-66834872fcc8" providerId="AD" clId="Web-{2F50C9B6-DD33-B2CC-70F0-6435EB055EB6}" dt="2021-04-07T07:59:41.162" v="47" actId="20577"/>
        <pc:sldMkLst>
          <pc:docMk/>
          <pc:sldMk cId="3090228098" sldId="308"/>
        </pc:sldMkLst>
        <pc:graphicFrameChg chg="modGraphic">
          <ac:chgData name="a.mattioli" userId="S::a.mattioli@uispre.it::06a2f116-e6df-4814-8a4a-66834872fcc8" providerId="AD" clId="Web-{2F50C9B6-DD33-B2CC-70F0-6435EB055EB6}" dt="2021-04-07T07:59:41.162" v="47" actId="20577"/>
          <ac:graphicFrameMkLst>
            <pc:docMk/>
            <pc:sldMk cId="3090228098" sldId="308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2F50C9B6-DD33-B2CC-70F0-6435EB055EB6}" dt="2021-04-07T08:22:47.007" v="1274" actId="20577"/>
        <pc:sldMkLst>
          <pc:docMk/>
          <pc:sldMk cId="386302634" sldId="312"/>
        </pc:sldMkLst>
        <pc:graphicFrameChg chg="modGraphic">
          <ac:chgData name="a.mattioli" userId="S::a.mattioli@uispre.it::06a2f116-e6df-4814-8a4a-66834872fcc8" providerId="AD" clId="Web-{2F50C9B6-DD33-B2CC-70F0-6435EB055EB6}" dt="2021-04-07T08:22:47.007" v="1274" actId="20577"/>
          <ac:graphicFrameMkLst>
            <pc:docMk/>
            <pc:sldMk cId="386302634" sldId="312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2F50C9B6-DD33-B2CC-70F0-6435EB055EB6}" dt="2021-04-07T08:24:08.055" v="1338" actId="20577"/>
        <pc:sldMkLst>
          <pc:docMk/>
          <pc:sldMk cId="140312514" sldId="314"/>
        </pc:sldMkLst>
        <pc:graphicFrameChg chg="modGraphic">
          <ac:chgData name="a.mattioli" userId="S::a.mattioli@uispre.it::06a2f116-e6df-4814-8a4a-66834872fcc8" providerId="AD" clId="Web-{2F50C9B6-DD33-B2CC-70F0-6435EB055EB6}" dt="2021-04-07T08:24:08.055" v="1338" actId="20577"/>
          <ac:graphicFrameMkLst>
            <pc:docMk/>
            <pc:sldMk cId="140312514" sldId="314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2F50C9B6-DD33-B2CC-70F0-6435EB055EB6}" dt="2021-04-07T08:24:56.227" v="1341" actId="20577"/>
        <pc:sldMkLst>
          <pc:docMk/>
          <pc:sldMk cId="3255021528" sldId="316"/>
        </pc:sldMkLst>
        <pc:graphicFrameChg chg="modGraphic">
          <ac:chgData name="a.mattioli" userId="S::a.mattioli@uispre.it::06a2f116-e6df-4814-8a4a-66834872fcc8" providerId="AD" clId="Web-{2F50C9B6-DD33-B2CC-70F0-6435EB055EB6}" dt="2021-04-07T08:24:56.227" v="1341" actId="20577"/>
          <ac:graphicFrameMkLst>
            <pc:docMk/>
            <pc:sldMk cId="3255021528" sldId="316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2F50C9B6-DD33-B2CC-70F0-6435EB055EB6}" dt="2021-04-07T08:29:53.122" v="1387" actId="14100"/>
        <pc:sldMkLst>
          <pc:docMk/>
          <pc:sldMk cId="345818487" sldId="318"/>
        </pc:sldMkLst>
        <pc:spChg chg="mod">
          <ac:chgData name="a.mattioli" userId="S::a.mattioli@uispre.it::06a2f116-e6df-4814-8a4a-66834872fcc8" providerId="AD" clId="Web-{2F50C9B6-DD33-B2CC-70F0-6435EB055EB6}" dt="2021-04-07T08:29:53.122" v="1387" actId="14100"/>
          <ac:spMkLst>
            <pc:docMk/>
            <pc:sldMk cId="345818487" sldId="318"/>
            <ac:spMk id="2" creationId="{8737D1B4-84E1-455D-BF37-508BCDFEC602}"/>
          </ac:spMkLst>
        </pc:spChg>
      </pc:sldChg>
      <pc:sldChg chg="modSp">
        <pc:chgData name="a.mattioli" userId="S::a.mattioli@uispre.it::06a2f116-e6df-4814-8a4a-66834872fcc8" providerId="AD" clId="Web-{2F50C9B6-DD33-B2CC-70F0-6435EB055EB6}" dt="2021-04-07T08:26:37.010" v="1353" actId="20577"/>
        <pc:sldMkLst>
          <pc:docMk/>
          <pc:sldMk cId="2551374043" sldId="322"/>
        </pc:sldMkLst>
        <pc:graphicFrameChg chg="modGraphic">
          <ac:chgData name="a.mattioli" userId="S::a.mattioli@uispre.it::06a2f116-e6df-4814-8a4a-66834872fcc8" providerId="AD" clId="Web-{2F50C9B6-DD33-B2CC-70F0-6435EB055EB6}" dt="2021-04-07T08:26:37.010" v="1353" actId="20577"/>
          <ac:graphicFrameMkLst>
            <pc:docMk/>
            <pc:sldMk cId="2551374043" sldId="322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2F50C9B6-DD33-B2CC-70F0-6435EB055EB6}" dt="2021-04-07T08:00:21.428" v="48" actId="14100"/>
        <pc:sldMkLst>
          <pc:docMk/>
          <pc:sldMk cId="1681548536" sldId="332"/>
        </pc:sldMkLst>
        <pc:spChg chg="mod">
          <ac:chgData name="a.mattioli" userId="S::a.mattioli@uispre.it::06a2f116-e6df-4814-8a4a-66834872fcc8" providerId="AD" clId="Web-{2F50C9B6-DD33-B2CC-70F0-6435EB055EB6}" dt="2021-04-07T07:58:14.676" v="17" actId="14100"/>
          <ac:spMkLst>
            <pc:docMk/>
            <pc:sldMk cId="1681548536" sldId="332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2F50C9B6-DD33-B2CC-70F0-6435EB055EB6}" dt="2021-04-07T07:59:06.302" v="21" actId="20577"/>
          <ac:graphicFrameMkLst>
            <pc:docMk/>
            <pc:sldMk cId="1681548536" sldId="332"/>
            <ac:graphicFrameMk id="3" creationId="{161954A6-0CB3-475B-A27A-9ACCF7BE02B7}"/>
          </ac:graphicFrameMkLst>
        </pc:graphicFrameChg>
        <pc:picChg chg="mod">
          <ac:chgData name="a.mattioli" userId="S::a.mattioli@uispre.it::06a2f116-e6df-4814-8a4a-66834872fcc8" providerId="AD" clId="Web-{2F50C9B6-DD33-B2CC-70F0-6435EB055EB6}" dt="2021-04-07T08:00:21.428" v="48" actId="14100"/>
          <ac:picMkLst>
            <pc:docMk/>
            <pc:sldMk cId="1681548536" sldId="332"/>
            <ac:picMk id="26" creationId="{42094686-E417-4F7F-B073-9E40F930232D}"/>
          </ac:picMkLst>
        </pc:picChg>
      </pc:sldChg>
      <pc:sldChg chg="new del">
        <pc:chgData name="a.mattioli" userId="S::a.mattioli@uispre.it::06a2f116-e6df-4814-8a4a-66834872fcc8" providerId="AD" clId="Web-{2F50C9B6-DD33-B2CC-70F0-6435EB055EB6}" dt="2021-04-07T08:03:01.101" v="85"/>
        <pc:sldMkLst>
          <pc:docMk/>
          <pc:sldMk cId="31688624" sldId="333"/>
        </pc:sldMkLst>
      </pc:sldChg>
      <pc:sldChg chg="addSp delSp modSp add replId">
        <pc:chgData name="a.mattioli" userId="S::a.mattioli@uispre.it::06a2f116-e6df-4814-8a4a-66834872fcc8" providerId="AD" clId="Web-{2F50C9B6-DD33-B2CC-70F0-6435EB055EB6}" dt="2021-04-07T08:21:12.771" v="1271" actId="14100"/>
        <pc:sldMkLst>
          <pc:docMk/>
          <pc:sldMk cId="2043322124" sldId="334"/>
        </pc:sldMkLst>
        <pc:spChg chg="mod">
          <ac:chgData name="a.mattioli" userId="S::a.mattioli@uispre.it::06a2f116-e6df-4814-8a4a-66834872fcc8" providerId="AD" clId="Web-{2F50C9B6-DD33-B2CC-70F0-6435EB055EB6}" dt="2021-04-07T08:03:21.071" v="115" actId="14100"/>
          <ac:spMkLst>
            <pc:docMk/>
            <pc:sldMk cId="2043322124" sldId="334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2F50C9B6-DD33-B2CC-70F0-6435EB055EB6}" dt="2021-04-07T08:21:12.771" v="1271" actId="14100"/>
          <ac:graphicFrameMkLst>
            <pc:docMk/>
            <pc:sldMk cId="2043322124" sldId="334"/>
            <ac:graphicFrameMk id="3" creationId="{161954A6-0CB3-475B-A27A-9ACCF7BE02B7}"/>
          </ac:graphicFrameMkLst>
        </pc:graphicFrameChg>
        <pc:picChg chg="add mod">
          <ac:chgData name="a.mattioli" userId="S::a.mattioli@uispre.it::06a2f116-e6df-4814-8a4a-66834872fcc8" providerId="AD" clId="Web-{2F50C9B6-DD33-B2CC-70F0-6435EB055EB6}" dt="2021-04-07T08:07:40.386" v="126" actId="14100"/>
          <ac:picMkLst>
            <pc:docMk/>
            <pc:sldMk cId="2043322124" sldId="334"/>
            <ac:picMk id="9" creationId="{76D638C5-760E-43CC-BAEB-29B2544F42A8}"/>
          </ac:picMkLst>
        </pc:picChg>
        <pc:picChg chg="add mod">
          <ac:chgData name="a.mattioli" userId="S::a.mattioli@uispre.it::06a2f116-e6df-4814-8a4a-66834872fcc8" providerId="AD" clId="Web-{2F50C9B6-DD33-B2CC-70F0-6435EB055EB6}" dt="2021-04-07T08:07:37.449" v="125" actId="14100"/>
          <ac:picMkLst>
            <pc:docMk/>
            <pc:sldMk cId="2043322124" sldId="334"/>
            <ac:picMk id="10" creationId="{B9289F90-78C3-4193-966E-87B2D339BA0D}"/>
          </ac:picMkLst>
        </pc:picChg>
        <pc:picChg chg="del">
          <ac:chgData name="a.mattioli" userId="S::a.mattioli@uispre.it::06a2f116-e6df-4814-8a4a-66834872fcc8" providerId="AD" clId="Web-{2F50C9B6-DD33-B2CC-70F0-6435EB055EB6}" dt="2021-04-07T08:03:23.117" v="116"/>
          <ac:picMkLst>
            <pc:docMk/>
            <pc:sldMk cId="2043322124" sldId="334"/>
            <ac:picMk id="11" creationId="{FCF053D7-B73B-452B-8E21-B350A78023F5}"/>
          </ac:picMkLst>
        </pc:picChg>
        <pc:picChg chg="del">
          <ac:chgData name="a.mattioli" userId="S::a.mattioli@uispre.it::06a2f116-e6df-4814-8a4a-66834872fcc8" providerId="AD" clId="Web-{2F50C9B6-DD33-B2CC-70F0-6435EB055EB6}" dt="2021-04-07T08:03:24.008" v="117"/>
          <ac:picMkLst>
            <pc:docMk/>
            <pc:sldMk cId="2043322124" sldId="334"/>
            <ac:picMk id="26" creationId="{42094686-E417-4F7F-B073-9E40F930232D}"/>
          </ac:picMkLst>
        </pc:picChg>
      </pc:sldChg>
      <pc:sldChg chg="new del">
        <pc:chgData name="a.mattioli" userId="S::a.mattioli@uispre.it::06a2f116-e6df-4814-8a4a-66834872fcc8" providerId="AD" clId="Web-{2F50C9B6-DD33-B2CC-70F0-6435EB055EB6}" dt="2021-04-07T08:28:21.323" v="1356"/>
        <pc:sldMkLst>
          <pc:docMk/>
          <pc:sldMk cId="3375589332" sldId="335"/>
        </pc:sldMkLst>
      </pc:sldChg>
      <pc:sldChg chg="addSp delSp modSp add del replId">
        <pc:chgData name="a.mattioli" userId="S::a.mattioli@uispre.it::06a2f116-e6df-4814-8a4a-66834872fcc8" providerId="AD" clId="Web-{2F50C9B6-DD33-B2CC-70F0-6435EB055EB6}" dt="2021-04-07T08:30:51.544" v="1402"/>
        <pc:sldMkLst>
          <pc:docMk/>
          <pc:sldMk cId="3909401779" sldId="336"/>
        </pc:sldMkLst>
        <pc:spChg chg="del mod">
          <ac:chgData name="a.mattioli" userId="S::a.mattioli@uispre.it::06a2f116-e6df-4814-8a4a-66834872fcc8" providerId="AD" clId="Web-{2F50C9B6-DD33-B2CC-70F0-6435EB055EB6}" dt="2021-04-07T08:29:10.980" v="1380"/>
          <ac:spMkLst>
            <pc:docMk/>
            <pc:sldMk cId="3909401779" sldId="336"/>
            <ac:spMk id="2" creationId="{8737D1B4-84E1-455D-BF37-508BCDFEC602}"/>
          </ac:spMkLst>
        </pc:spChg>
        <pc:spChg chg="add mod">
          <ac:chgData name="a.mattioli" userId="S::a.mattioli@uispre.it::06a2f116-e6df-4814-8a4a-66834872fcc8" providerId="AD" clId="Web-{2F50C9B6-DD33-B2CC-70F0-6435EB055EB6}" dt="2021-04-07T08:29:10.980" v="1380"/>
          <ac:spMkLst>
            <pc:docMk/>
            <pc:sldMk cId="3909401779" sldId="336"/>
            <ac:spMk id="18" creationId="{C0C7F20E-C7E6-43BF-BF00-915727976F99}"/>
          </ac:spMkLst>
        </pc:spChg>
      </pc:sldChg>
      <pc:sldChg chg="new del">
        <pc:chgData name="a.mattioli" userId="S::a.mattioli@uispre.it::06a2f116-e6df-4814-8a4a-66834872fcc8" providerId="AD" clId="Web-{2F50C9B6-DD33-B2CC-70F0-6435EB055EB6}" dt="2021-04-07T08:30:19.966" v="1390"/>
        <pc:sldMkLst>
          <pc:docMk/>
          <pc:sldMk cId="698399952" sldId="337"/>
        </pc:sldMkLst>
      </pc:sldChg>
      <pc:sldChg chg="modSp add replId">
        <pc:chgData name="a.mattioli" userId="S::a.mattioli@uispre.it::06a2f116-e6df-4814-8a4a-66834872fcc8" providerId="AD" clId="Web-{2F50C9B6-DD33-B2CC-70F0-6435EB055EB6}" dt="2021-04-07T08:39:50.629" v="1535" actId="20577"/>
        <pc:sldMkLst>
          <pc:docMk/>
          <pc:sldMk cId="430195821" sldId="338"/>
        </pc:sldMkLst>
        <pc:spChg chg="mod">
          <ac:chgData name="a.mattioli" userId="S::a.mattioli@uispre.it::06a2f116-e6df-4814-8a4a-66834872fcc8" providerId="AD" clId="Web-{2F50C9B6-DD33-B2CC-70F0-6435EB055EB6}" dt="2021-04-07T08:30:37.497" v="1401" actId="14100"/>
          <ac:spMkLst>
            <pc:docMk/>
            <pc:sldMk cId="430195821" sldId="338"/>
            <ac:spMk id="2" creationId="{8737D1B4-84E1-455D-BF37-508BCDFEC602}"/>
          </ac:spMkLst>
        </pc:spChg>
        <pc:graphicFrameChg chg="modGraphic">
          <ac:chgData name="a.mattioli" userId="S::a.mattioli@uispre.it::06a2f116-e6df-4814-8a4a-66834872fcc8" providerId="AD" clId="Web-{2F50C9B6-DD33-B2CC-70F0-6435EB055EB6}" dt="2021-04-07T08:39:50.629" v="1535" actId="20577"/>
          <ac:graphicFrameMkLst>
            <pc:docMk/>
            <pc:sldMk cId="430195821" sldId="338"/>
            <ac:graphicFrameMk id="3" creationId="{161954A6-0CB3-475B-A27A-9ACCF7BE02B7}"/>
          </ac:graphicFrameMkLst>
        </pc:graphicFrameChg>
      </pc:sldChg>
    </pc:docChg>
  </pc:docChgLst>
  <pc:docChgLst>
    <pc:chgData name="a.mattioli" userId="S::a.mattioli@uispre.it::06a2f116-e6df-4814-8a4a-66834872fcc8" providerId="AD" clId="Web-{0FA7B99F-C071-B000-CA23-EFAAB1FFACC0}"/>
    <pc:docChg chg="addSld delSld modSld">
      <pc:chgData name="a.mattioli" userId="S::a.mattioli@uispre.it::06a2f116-e6df-4814-8a4a-66834872fcc8" providerId="AD" clId="Web-{0FA7B99F-C071-B000-CA23-EFAAB1FFACC0}" dt="2021-03-31T15:01:28.603" v="2565" actId="20577"/>
      <pc:docMkLst>
        <pc:docMk/>
      </pc:docMkLst>
      <pc:sldChg chg="modSp">
        <pc:chgData name="a.mattioli" userId="S::a.mattioli@uispre.it::06a2f116-e6df-4814-8a4a-66834872fcc8" providerId="AD" clId="Web-{0FA7B99F-C071-B000-CA23-EFAAB1FFACC0}" dt="2021-03-31T13:48:18.076" v="1180" actId="20577"/>
        <pc:sldMkLst>
          <pc:docMk/>
          <pc:sldMk cId="3962583941" sldId="256"/>
        </pc:sldMkLst>
        <pc:spChg chg="mod">
          <ac:chgData name="a.mattioli" userId="S::a.mattioli@uispre.it::06a2f116-e6df-4814-8a4a-66834872fcc8" providerId="AD" clId="Web-{0FA7B99F-C071-B000-CA23-EFAAB1FFACC0}" dt="2021-03-31T13:48:18.076" v="1180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addSp delSp modSp">
        <pc:chgData name="a.mattioli" userId="S::a.mattioli@uispre.it::06a2f116-e6df-4814-8a4a-66834872fcc8" providerId="AD" clId="Web-{0FA7B99F-C071-B000-CA23-EFAAB1FFACC0}" dt="2021-03-31T14:48:58.116" v="2398"/>
        <pc:sldMkLst>
          <pc:docMk/>
          <pc:sldMk cId="1135030750" sldId="257"/>
        </pc:sldMkLst>
        <pc:spChg chg="del">
          <ac:chgData name="a.mattioli" userId="S::a.mattioli@uispre.it::06a2f116-e6df-4814-8a4a-66834872fcc8" providerId="AD" clId="Web-{0FA7B99F-C071-B000-CA23-EFAAB1FFACC0}" dt="2021-03-31T14:48:43.616" v="2397"/>
          <ac:spMkLst>
            <pc:docMk/>
            <pc:sldMk cId="1135030750" sldId="257"/>
            <ac:spMk id="46" creationId="{9DBC8166-481C-4473-95F5-9A5B9073B7F1}"/>
          </ac:spMkLst>
        </pc:spChg>
        <pc:spChg chg="del">
          <ac:chgData name="a.mattioli" userId="S::a.mattioli@uispre.it::06a2f116-e6df-4814-8a4a-66834872fcc8" providerId="AD" clId="Web-{0FA7B99F-C071-B000-CA23-EFAAB1FFACC0}" dt="2021-03-31T14:48:43.616" v="2397"/>
          <ac:spMkLst>
            <pc:docMk/>
            <pc:sldMk cId="1135030750" sldId="257"/>
            <ac:spMk id="48" creationId="{A5A5CE6E-90AF-4D43-A014-1F9EC83EB93D}"/>
          </ac:spMkLst>
        </pc:spChg>
        <pc:spChg chg="add del">
          <ac:chgData name="a.mattioli" userId="S::a.mattioli@uispre.it::06a2f116-e6df-4814-8a4a-66834872fcc8" providerId="AD" clId="Web-{0FA7B99F-C071-B000-CA23-EFAAB1FFACC0}" dt="2021-03-31T14:48:58.116" v="2398"/>
          <ac:spMkLst>
            <pc:docMk/>
            <pc:sldMk cId="1135030750" sldId="257"/>
            <ac:spMk id="53" creationId="{9DBC8166-481C-4473-95F5-9A5B9073B7F1}"/>
          </ac:spMkLst>
        </pc:spChg>
        <pc:spChg chg="add del">
          <ac:chgData name="a.mattioli" userId="S::a.mattioli@uispre.it::06a2f116-e6df-4814-8a4a-66834872fcc8" providerId="AD" clId="Web-{0FA7B99F-C071-B000-CA23-EFAAB1FFACC0}" dt="2021-03-31T14:48:58.116" v="2398"/>
          <ac:spMkLst>
            <pc:docMk/>
            <pc:sldMk cId="1135030750" sldId="257"/>
            <ac:spMk id="55" creationId="{A5A5CE6E-90AF-4D43-A014-1F9EC83EB93D}"/>
          </ac:spMkLst>
        </pc:spChg>
        <pc:spChg chg="add">
          <ac:chgData name="a.mattioli" userId="S::a.mattioli@uispre.it::06a2f116-e6df-4814-8a4a-66834872fcc8" providerId="AD" clId="Web-{0FA7B99F-C071-B000-CA23-EFAAB1FFACC0}" dt="2021-03-31T14:48:58.116" v="2398"/>
          <ac:spMkLst>
            <pc:docMk/>
            <pc:sldMk cId="1135030750" sldId="257"/>
            <ac:spMk id="60" creationId="{545D489D-16E1-484D-867B-144368D74B83}"/>
          </ac:spMkLst>
        </pc:spChg>
        <pc:spChg chg="add">
          <ac:chgData name="a.mattioli" userId="S::a.mattioli@uispre.it::06a2f116-e6df-4814-8a4a-66834872fcc8" providerId="AD" clId="Web-{0FA7B99F-C071-B000-CA23-EFAAB1FFACC0}" dt="2021-03-31T14:48:58.116" v="2398"/>
          <ac:spMkLst>
            <pc:docMk/>
            <pc:sldMk cId="1135030750" sldId="257"/>
            <ac:spMk id="62" creationId="{49A496F5-B01E-4BF8-9D1E-C4E53B6F9652}"/>
          </ac:spMkLst>
        </pc:spChg>
        <pc:spChg chg="add">
          <ac:chgData name="a.mattioli" userId="S::a.mattioli@uispre.it::06a2f116-e6df-4814-8a4a-66834872fcc8" providerId="AD" clId="Web-{0FA7B99F-C071-B000-CA23-EFAAB1FFACC0}" dt="2021-03-31T14:48:58.116" v="2398"/>
          <ac:spMkLst>
            <pc:docMk/>
            <pc:sldMk cId="1135030750" sldId="257"/>
            <ac:spMk id="64" creationId="{6E895C8D-1379-40B8-8B1B-B6F5AEAF0A6C}"/>
          </ac:spMkLst>
        </pc:spChg>
        <pc:graphicFrameChg chg="mod modGraphic">
          <ac:chgData name="a.mattioli" userId="S::a.mattioli@uispre.it::06a2f116-e6df-4814-8a4a-66834872fcc8" providerId="AD" clId="Web-{0FA7B99F-C071-B000-CA23-EFAAB1FFACC0}" dt="2021-03-31T14:48:58.116" v="2398"/>
          <ac:graphicFrameMkLst>
            <pc:docMk/>
            <pc:sldMk cId="1135030750" sldId="257"/>
            <ac:graphicFrameMk id="42" creationId="{5A9B01DD-8CA1-4908-B52A-217E65AA9643}"/>
          </ac:graphicFrameMkLst>
        </pc:graphicFrameChg>
      </pc:sldChg>
      <pc:sldChg chg="addSp delSp modSp">
        <pc:chgData name="a.mattioli" userId="S::a.mattioli@uispre.it::06a2f116-e6df-4814-8a4a-66834872fcc8" providerId="AD" clId="Web-{0FA7B99F-C071-B000-CA23-EFAAB1FFACC0}" dt="2021-03-31T14:52:37.997" v="2418" actId="14100"/>
        <pc:sldMkLst>
          <pc:docMk/>
          <pc:sldMk cId="335037591" sldId="258"/>
        </pc:sldMkLst>
        <pc:spChg chg="mod">
          <ac:chgData name="a.mattioli" userId="S::a.mattioli@uispre.it::06a2f116-e6df-4814-8a4a-66834872fcc8" providerId="AD" clId="Web-{0FA7B99F-C071-B000-CA23-EFAAB1FFACC0}" dt="2021-03-31T14:51:06.901" v="2409" actId="20577"/>
          <ac:spMkLst>
            <pc:docMk/>
            <pc:sldMk cId="335037591" sldId="258"/>
            <ac:spMk id="2" creationId="{61DF35F3-A656-453A-A3B0-C69AB6542344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45.948" v="2414"/>
          <ac:spMkLst>
            <pc:docMk/>
            <pc:sldMk cId="335037591" sldId="258"/>
            <ac:spMk id="111" creationId="{66E48AFA-8884-4F68-A44F-D2C1E8609C5A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45.948" v="2414"/>
          <ac:spMkLst>
            <pc:docMk/>
            <pc:sldMk cId="335037591" sldId="258"/>
            <ac:spMk id="113" creationId="{969D19A6-08CB-498C-93EC-3FFB021FC68A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45.933" v="2413"/>
          <ac:spMkLst>
            <pc:docMk/>
            <pc:sldMk cId="335037591" sldId="258"/>
            <ac:spMk id="115" creationId="{66E48AFA-8884-4F68-A44F-D2C1E8609C5A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45.933" v="2413"/>
          <ac:spMkLst>
            <pc:docMk/>
            <pc:sldMk cId="335037591" sldId="258"/>
            <ac:spMk id="116" creationId="{969D19A6-08CB-498C-93EC-3FFB021FC68A}"/>
          </ac:spMkLst>
        </pc:spChg>
        <pc:spChg chg="add">
          <ac:chgData name="a.mattioli" userId="S::a.mattioli@uispre.it::06a2f116-e6df-4814-8a4a-66834872fcc8" providerId="AD" clId="Web-{0FA7B99F-C071-B000-CA23-EFAAB1FFACC0}" dt="2021-03-31T14:51:45.948" v="2414"/>
          <ac:spMkLst>
            <pc:docMk/>
            <pc:sldMk cId="335037591" sldId="258"/>
            <ac:spMk id="117" creationId="{66E48AFA-8884-4F68-A44F-D2C1E8609C5A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38.417" v="2411"/>
          <ac:spMkLst>
            <pc:docMk/>
            <pc:sldMk cId="335037591" sldId="258"/>
            <ac:spMk id="118" creationId="{66E48AFA-8884-4F68-A44F-D2C1E8609C5A}"/>
          </ac:spMkLst>
        </pc:spChg>
        <pc:spChg chg="add">
          <ac:chgData name="a.mattioli" userId="S::a.mattioli@uispre.it::06a2f116-e6df-4814-8a4a-66834872fcc8" providerId="AD" clId="Web-{0FA7B99F-C071-B000-CA23-EFAAB1FFACC0}" dt="2021-03-31T14:51:45.948" v="2414"/>
          <ac:spMkLst>
            <pc:docMk/>
            <pc:sldMk cId="335037591" sldId="258"/>
            <ac:spMk id="119" creationId="{969D19A6-08CB-498C-93EC-3FFB021FC68A}"/>
          </ac:spMkLst>
        </pc:spChg>
        <pc:spChg chg="add del">
          <ac:chgData name="a.mattioli" userId="S::a.mattioli@uispre.it::06a2f116-e6df-4814-8a4a-66834872fcc8" providerId="AD" clId="Web-{0FA7B99F-C071-B000-CA23-EFAAB1FFACC0}" dt="2021-03-31T14:51:38.417" v="2411"/>
          <ac:spMkLst>
            <pc:docMk/>
            <pc:sldMk cId="335037591" sldId="258"/>
            <ac:spMk id="120" creationId="{969D19A6-08CB-498C-93EC-3FFB021FC68A}"/>
          </ac:spMkLst>
        </pc:spChg>
        <pc:graphicFrameChg chg="mod modGraphic">
          <ac:chgData name="a.mattioli" userId="S::a.mattioli@uispre.it::06a2f116-e6df-4814-8a4a-66834872fcc8" providerId="AD" clId="Web-{0FA7B99F-C071-B000-CA23-EFAAB1FFACC0}" dt="2021-03-31T14:52:37.997" v="2418" actId="14100"/>
          <ac:graphicFrameMkLst>
            <pc:docMk/>
            <pc:sldMk cId="335037591" sldId="258"/>
            <ac:graphicFrameMk id="34" creationId="{E134C363-D487-44E9-ABCD-A4B697B00DCE}"/>
          </ac:graphicFrameMkLst>
        </pc:graphicFrameChg>
      </pc:sldChg>
      <pc:sldChg chg="addSp delSp modSp">
        <pc:chgData name="a.mattioli" userId="S::a.mattioli@uispre.it::06a2f116-e6df-4814-8a4a-66834872fcc8" providerId="AD" clId="Web-{0FA7B99F-C071-B000-CA23-EFAAB1FFACC0}" dt="2021-03-31T15:01:28.603" v="2565" actId="20577"/>
        <pc:sldMkLst>
          <pc:docMk/>
          <pc:sldMk cId="3530895997" sldId="259"/>
        </pc:sldMkLst>
        <pc:spChg chg="mod">
          <ac:chgData name="a.mattioli" userId="S::a.mattioli@uispre.it::06a2f116-e6df-4814-8a4a-66834872fcc8" providerId="AD" clId="Web-{0FA7B99F-C071-B000-CA23-EFAAB1FFACC0}" dt="2021-03-31T15:01:12.509" v="2562" actId="20577"/>
          <ac:spMkLst>
            <pc:docMk/>
            <pc:sldMk cId="3530895997" sldId="259"/>
            <ac:spMk id="2" creationId="{8820CD4C-E639-4D5E-969B-E83D8D1B92BF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4.005" v="2511"/>
          <ac:spMkLst>
            <pc:docMk/>
            <pc:sldMk cId="3530895997" sldId="259"/>
            <ac:spMk id="25" creationId="{460B0EFB-53ED-4F35-B05D-F658EA021C65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4.005" v="2511"/>
          <ac:spMkLst>
            <pc:docMk/>
            <pc:sldMk cId="3530895997" sldId="259"/>
            <ac:spMk id="27" creationId="{835EF3DD-7D43-4A27-8967-A92FD8CC9365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3.958" v="2510"/>
          <ac:spMkLst>
            <pc:docMk/>
            <pc:sldMk cId="3530895997" sldId="259"/>
            <ac:spMk id="29" creationId="{AA5ED585-FEBB-4DAD-84C0-97BEE6C360C3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3.958" v="2510"/>
          <ac:spMkLst>
            <pc:docMk/>
            <pc:sldMk cId="3530895997" sldId="259"/>
            <ac:spMk id="30" creationId="{EF6AC352-A720-4DB3-87CA-A33B0607CA2F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3.958" v="2510"/>
          <ac:spMkLst>
            <pc:docMk/>
            <pc:sldMk cId="3530895997" sldId="259"/>
            <ac:spMk id="31" creationId="{8ECBFEF8-9038-4E5E-A5F1-E4DC2303553E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30.333" v="2508"/>
          <ac:spMkLst>
            <pc:docMk/>
            <pc:sldMk cId="3530895997" sldId="259"/>
            <ac:spMk id="32" creationId="{4AC6B390-BC59-4F1D-A0EE-D71A92F0A0B2}"/>
          </ac:spMkLst>
        </pc:spChg>
        <pc:spChg chg="add del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33" creationId="{4AC6B390-BC59-4F1D-A0EE-D71A92F0A0B2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30.333" v="2508"/>
          <ac:spMkLst>
            <pc:docMk/>
            <pc:sldMk cId="3530895997" sldId="259"/>
            <ac:spMk id="34" creationId="{B6C60D79-16F1-4C4B-B7E3-7634E7069CDE}"/>
          </ac:spMkLst>
        </pc:spChg>
        <pc:spChg chg="add del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35" creationId="{B6C60D79-16F1-4C4B-B7E3-7634E7069CDE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30.333" v="2508"/>
          <ac:spMkLst>
            <pc:docMk/>
            <pc:sldMk cId="3530895997" sldId="259"/>
            <ac:spMk id="36" creationId="{426B127E-6498-4C77-9C9D-4553A5113B80}"/>
          </ac:spMkLst>
        </pc:spChg>
        <pc:spChg chg="add del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37" creationId="{426B127E-6498-4C77-9C9D-4553A5113B80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3.958" v="2510"/>
          <ac:spMkLst>
            <pc:docMk/>
            <pc:sldMk cId="3530895997" sldId="259"/>
            <ac:spMk id="38" creationId="{F37E8EB2-7BE0-4F3D-921C-F4E9C2C14929}"/>
          </ac:spMkLst>
        </pc:spChg>
        <pc:spChg chg="add del">
          <ac:chgData name="a.mattioli" userId="S::a.mattioli@uispre.it::06a2f116-e6df-4814-8a4a-66834872fcc8" providerId="AD" clId="Web-{0FA7B99F-C071-B000-CA23-EFAAB1FFACC0}" dt="2021-03-31T14:58:43.958" v="2510"/>
          <ac:spMkLst>
            <pc:docMk/>
            <pc:sldMk cId="3530895997" sldId="259"/>
            <ac:spMk id="40" creationId="{E77AE46B-A945-4A7E-9911-903176079DD0}"/>
          </ac:spMkLst>
        </pc:spChg>
        <pc:spChg chg="add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42" creationId="{545D489D-16E1-484D-867B-144368D74B83}"/>
          </ac:spMkLst>
        </pc:spChg>
        <pc:spChg chg="add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44" creationId="{49A496F5-B01E-4BF8-9D1E-C4E53B6F9652}"/>
          </ac:spMkLst>
        </pc:spChg>
        <pc:spChg chg="add">
          <ac:chgData name="a.mattioli" userId="S::a.mattioli@uispre.it::06a2f116-e6df-4814-8a4a-66834872fcc8" providerId="AD" clId="Web-{0FA7B99F-C071-B000-CA23-EFAAB1FFACC0}" dt="2021-03-31T15:00:45.508" v="2557"/>
          <ac:spMkLst>
            <pc:docMk/>
            <pc:sldMk cId="3530895997" sldId="259"/>
            <ac:spMk id="46" creationId="{6E895C8D-1379-40B8-8B1B-B6F5AEAF0A6C}"/>
          </ac:spMkLst>
        </pc:spChg>
        <pc:graphicFrameChg chg="mod modGraphic">
          <ac:chgData name="a.mattioli" userId="S::a.mattioli@uispre.it::06a2f116-e6df-4814-8a4a-66834872fcc8" providerId="AD" clId="Web-{0FA7B99F-C071-B000-CA23-EFAAB1FFACC0}" dt="2021-03-31T15:01:28.603" v="2565" actId="20577"/>
          <ac:graphicFrameMkLst>
            <pc:docMk/>
            <pc:sldMk cId="3530895997" sldId="259"/>
            <ac:graphicFrameMk id="14" creationId="{FBFFE426-DF0D-4913-B4EC-C962A44956DB}"/>
          </ac:graphicFrameMkLst>
        </pc:graphicFrameChg>
      </pc:sldChg>
      <pc:sldChg chg="modSp">
        <pc:chgData name="a.mattioli" userId="S::a.mattioli@uispre.it::06a2f116-e6df-4814-8a4a-66834872fcc8" providerId="AD" clId="Web-{0FA7B99F-C071-B000-CA23-EFAAB1FFACC0}" dt="2021-03-31T13:48:40.529" v="1181" actId="20577"/>
        <pc:sldMkLst>
          <pc:docMk/>
          <pc:sldMk cId="3229186455" sldId="260"/>
        </pc:sldMkLst>
        <pc:spChg chg="mod">
          <ac:chgData name="a.mattioli" userId="S::a.mattioli@uispre.it::06a2f116-e6df-4814-8a4a-66834872fcc8" providerId="AD" clId="Web-{0FA7B99F-C071-B000-CA23-EFAAB1FFACC0}" dt="2021-03-31T13:48:40.529" v="1181" actId="20577"/>
          <ac:spMkLst>
            <pc:docMk/>
            <pc:sldMk cId="3229186455" sldId="260"/>
            <ac:spMk id="2" creationId="{C72263BB-F066-4C81-B65B-7ABED8C7C189}"/>
          </ac:spMkLst>
        </pc:spChg>
        <pc:graphicFrameChg chg="mod modGraphic">
          <ac:chgData name="a.mattioli" userId="S::a.mattioli@uispre.it::06a2f116-e6df-4814-8a4a-66834872fcc8" providerId="AD" clId="Web-{0FA7B99F-C071-B000-CA23-EFAAB1FFACC0}" dt="2021-03-31T13:47:39.262" v="1175" actId="20577"/>
          <ac:graphicFrameMkLst>
            <pc:docMk/>
            <pc:sldMk cId="3229186455" sldId="260"/>
            <ac:graphicFrameMk id="14" creationId="{49343EC1-FC08-40D7-85A5-2FB1758B7659}"/>
          </ac:graphicFrameMkLst>
        </pc:graphicFrameChg>
      </pc:sldChg>
      <pc:sldChg chg="modSp">
        <pc:chgData name="a.mattioli" userId="S::a.mattioli@uispre.it::06a2f116-e6df-4814-8a4a-66834872fcc8" providerId="AD" clId="Web-{0FA7B99F-C071-B000-CA23-EFAAB1FFACC0}" dt="2021-03-31T13:48:57.858" v="1188" actId="20577"/>
        <pc:sldMkLst>
          <pc:docMk/>
          <pc:sldMk cId="4037883790" sldId="261"/>
        </pc:sldMkLst>
        <pc:spChg chg="mod">
          <ac:chgData name="a.mattioli" userId="S::a.mattioli@uispre.it::06a2f116-e6df-4814-8a4a-66834872fcc8" providerId="AD" clId="Web-{0FA7B99F-C071-B000-CA23-EFAAB1FFACC0}" dt="2021-03-31T13:48:50.108" v="1186" actId="20577"/>
          <ac:spMkLst>
            <pc:docMk/>
            <pc:sldMk cId="4037883790" sldId="261"/>
            <ac:spMk id="2" creationId="{DE9720C0-3345-407A-81CA-F7CCDAD76A24}"/>
          </ac:spMkLst>
        </pc:spChg>
        <pc:spChg chg="mod">
          <ac:chgData name="a.mattioli" userId="S::a.mattioli@uispre.it::06a2f116-e6df-4814-8a4a-66834872fcc8" providerId="AD" clId="Web-{0FA7B99F-C071-B000-CA23-EFAAB1FFACC0}" dt="2021-03-31T13:48:57.858" v="1188" actId="20577"/>
          <ac:spMkLst>
            <pc:docMk/>
            <pc:sldMk cId="4037883790" sldId="261"/>
            <ac:spMk id="3" creationId="{B63F27CE-74DD-4847-8B21-3076E5A0993F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49:26.437" v="1194" actId="20577"/>
        <pc:sldMkLst>
          <pc:docMk/>
          <pc:sldMk cId="3295151082" sldId="262"/>
        </pc:sldMkLst>
        <pc:spChg chg="mod">
          <ac:chgData name="a.mattioli" userId="S::a.mattioli@uispre.it::06a2f116-e6df-4814-8a4a-66834872fcc8" providerId="AD" clId="Web-{0FA7B99F-C071-B000-CA23-EFAAB1FFACC0}" dt="2021-03-31T13:49:26.437" v="1194" actId="20577"/>
          <ac:spMkLst>
            <pc:docMk/>
            <pc:sldMk cId="3295151082" sldId="262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49:19.968" v="1192" actId="20577"/>
          <ac:spMkLst>
            <pc:docMk/>
            <pc:sldMk cId="3295151082" sldId="262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0:35.813" v="1206" actId="20577"/>
        <pc:sldMkLst>
          <pc:docMk/>
          <pc:sldMk cId="749731043" sldId="264"/>
        </pc:sldMkLst>
        <pc:spChg chg="mod">
          <ac:chgData name="a.mattioli" userId="S::a.mattioli@uispre.it::06a2f116-e6df-4814-8a4a-66834872fcc8" providerId="AD" clId="Web-{0FA7B99F-C071-B000-CA23-EFAAB1FFACC0}" dt="2021-03-31T13:50:23.766" v="1203" actId="20577"/>
          <ac:spMkLst>
            <pc:docMk/>
            <pc:sldMk cId="749731043" sldId="264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0:35.813" v="1206" actId="20577"/>
          <ac:spMkLst>
            <pc:docMk/>
            <pc:sldMk cId="749731043" sldId="264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1:01.251" v="1212" actId="20577"/>
        <pc:sldMkLst>
          <pc:docMk/>
          <pc:sldMk cId="4281394878" sldId="266"/>
        </pc:sldMkLst>
        <pc:spChg chg="mod">
          <ac:chgData name="a.mattioli" userId="S::a.mattioli@uispre.it::06a2f116-e6df-4814-8a4a-66834872fcc8" providerId="AD" clId="Web-{0FA7B99F-C071-B000-CA23-EFAAB1FFACC0}" dt="2021-03-31T13:50:45.907" v="1209" actId="20577"/>
          <ac:spMkLst>
            <pc:docMk/>
            <pc:sldMk cId="4281394878" sldId="26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1:01.251" v="1212" actId="20577"/>
          <ac:spMkLst>
            <pc:docMk/>
            <pc:sldMk cId="4281394878" sldId="266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1:24.846" v="1216" actId="20577"/>
        <pc:sldMkLst>
          <pc:docMk/>
          <pc:sldMk cId="210973259" sldId="268"/>
        </pc:sldMkLst>
        <pc:spChg chg="mod">
          <ac:chgData name="a.mattioli" userId="S::a.mattioli@uispre.it::06a2f116-e6df-4814-8a4a-66834872fcc8" providerId="AD" clId="Web-{0FA7B99F-C071-B000-CA23-EFAAB1FFACC0}" dt="2021-03-31T13:51:12.486" v="1215" actId="20577"/>
          <ac:spMkLst>
            <pc:docMk/>
            <pc:sldMk cId="210973259" sldId="268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1:24.846" v="1216" actId="20577"/>
          <ac:spMkLst>
            <pc:docMk/>
            <pc:sldMk cId="210973259" sldId="268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2:45.504" v="1235" actId="20577"/>
        <pc:sldMkLst>
          <pc:docMk/>
          <pc:sldMk cId="2807913198" sldId="270"/>
        </pc:sldMkLst>
        <pc:spChg chg="mod">
          <ac:chgData name="a.mattioli" userId="S::a.mattioli@uispre.it::06a2f116-e6df-4814-8a4a-66834872fcc8" providerId="AD" clId="Web-{0FA7B99F-C071-B000-CA23-EFAAB1FFACC0}" dt="2021-03-31T13:52:12.394" v="1225" actId="20577"/>
          <ac:spMkLst>
            <pc:docMk/>
            <pc:sldMk cId="2807913198" sldId="270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2:45.504" v="1235" actId="20577"/>
          <ac:spMkLst>
            <pc:docMk/>
            <pc:sldMk cId="2807913198" sldId="270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4:38:58.118" v="2131" actId="20577"/>
        <pc:sldMkLst>
          <pc:docMk/>
          <pc:sldMk cId="2464182156" sldId="272"/>
        </pc:sldMkLst>
        <pc:spChg chg="mod">
          <ac:chgData name="a.mattioli" userId="S::a.mattioli@uispre.it::06a2f116-e6df-4814-8a4a-66834872fcc8" providerId="AD" clId="Web-{0FA7B99F-C071-B000-CA23-EFAAB1FFACC0}" dt="2021-03-31T13:51:46.471" v="1219" actId="20577"/>
          <ac:spMkLst>
            <pc:docMk/>
            <pc:sldMk cId="2464182156" sldId="272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38:58.118" v="2131" actId="20577"/>
          <ac:spMkLst>
            <pc:docMk/>
            <pc:sldMk cId="2464182156" sldId="272"/>
            <ac:spMk id="7" creationId="{ABA09ECB-E6DC-4CE1-BCD4-D140091575F4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3:11.520" v="1241" actId="20577"/>
        <pc:sldMkLst>
          <pc:docMk/>
          <pc:sldMk cId="860709932" sldId="274"/>
        </pc:sldMkLst>
        <pc:spChg chg="mod">
          <ac:chgData name="a.mattioli" userId="S::a.mattioli@uispre.it::06a2f116-e6df-4814-8a4a-66834872fcc8" providerId="AD" clId="Web-{0FA7B99F-C071-B000-CA23-EFAAB1FFACC0}" dt="2021-03-31T13:52:55.598" v="1238" actId="20577"/>
          <ac:spMkLst>
            <pc:docMk/>
            <pc:sldMk cId="860709932" sldId="274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3:11.520" v="1241" actId="20577"/>
          <ac:spMkLst>
            <pc:docMk/>
            <pc:sldMk cId="860709932" sldId="274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4:11.584" v="1254" actId="20577"/>
        <pc:sldMkLst>
          <pc:docMk/>
          <pc:sldMk cId="524893703" sldId="276"/>
        </pc:sldMkLst>
        <pc:spChg chg="mod">
          <ac:chgData name="a.mattioli" userId="S::a.mattioli@uispre.it::06a2f116-e6df-4814-8a4a-66834872fcc8" providerId="AD" clId="Web-{0FA7B99F-C071-B000-CA23-EFAAB1FFACC0}" dt="2021-03-31T13:53:44.115" v="1250" actId="20577"/>
          <ac:spMkLst>
            <pc:docMk/>
            <pc:sldMk cId="524893703" sldId="27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4:11.584" v="1254" actId="20577"/>
          <ac:spMkLst>
            <pc:docMk/>
            <pc:sldMk cId="524893703" sldId="276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0FA7B99F-C071-B000-CA23-EFAAB1FFACC0}" dt="2021-03-31T13:53:35.646" v="1247" actId="20577"/>
        <pc:sldMkLst>
          <pc:docMk/>
          <pc:sldMk cId="905741269" sldId="278"/>
        </pc:sldMkLst>
        <pc:spChg chg="mod">
          <ac:chgData name="a.mattioli" userId="S::a.mattioli@uispre.it::06a2f116-e6df-4814-8a4a-66834872fcc8" providerId="AD" clId="Web-{0FA7B99F-C071-B000-CA23-EFAAB1FFACC0}" dt="2021-03-31T13:53:22.192" v="1245" actId="20577"/>
          <ac:spMkLst>
            <pc:docMk/>
            <pc:sldMk cId="905741269" sldId="278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3:35.646" v="1247" actId="20577"/>
          <ac:spMkLst>
            <pc:docMk/>
            <pc:sldMk cId="905741269" sldId="278"/>
            <ac:spMk id="19" creationId="{B0616FDD-DF2D-4E5C-896D-AFFA7B49056A}"/>
          </ac:spMkLst>
        </pc:spChg>
      </pc:sldChg>
      <pc:sldChg chg="new del">
        <pc:chgData name="a.mattioli" userId="S::a.mattioli@uispre.it::06a2f116-e6df-4814-8a4a-66834872fcc8" providerId="AD" clId="Web-{0FA7B99F-C071-B000-CA23-EFAAB1FFACC0}" dt="2021-03-31T12:32:39.495" v="4"/>
        <pc:sldMkLst>
          <pc:docMk/>
          <pc:sldMk cId="3640606943" sldId="279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3:47:52.044" v="1178" actId="20577"/>
        <pc:sldMkLst>
          <pc:docMk/>
          <pc:sldMk cId="1678959622" sldId="280"/>
        </pc:sldMkLst>
        <pc:spChg chg="mod">
          <ac:chgData name="a.mattioli" userId="S::a.mattioli@uispre.it::06a2f116-e6df-4814-8a4a-66834872fcc8" providerId="AD" clId="Web-{0FA7B99F-C071-B000-CA23-EFAAB1FFACC0}" dt="2021-03-31T13:47:52.044" v="1178" actId="20577"/>
          <ac:spMkLst>
            <pc:docMk/>
            <pc:sldMk cId="1678959622" sldId="280"/>
            <ac:spMk id="2" creationId="{DE9720C0-3345-407A-81CA-F7CCDAD76A24}"/>
          </ac:spMkLst>
        </pc:spChg>
        <pc:spChg chg="mod ord">
          <ac:chgData name="a.mattioli" userId="S::a.mattioli@uispre.it::06a2f116-e6df-4814-8a4a-66834872fcc8" providerId="AD" clId="Web-{0FA7B99F-C071-B000-CA23-EFAAB1FFACC0}" dt="2021-03-31T13:47:13.762" v="1171" actId="20577"/>
          <ac:spMkLst>
            <pc:docMk/>
            <pc:sldMk cId="1678959622" sldId="280"/>
            <ac:spMk id="3" creationId="{B63F27CE-74DD-4847-8B21-3076E5A0993F}"/>
          </ac:spMkLst>
        </pc:spChg>
        <pc:spChg chg="del">
          <ac:chgData name="a.mattioli" userId="S::a.mattioli@uispre.it::06a2f116-e6df-4814-8a4a-66834872fcc8" providerId="AD" clId="Web-{0FA7B99F-C071-B000-CA23-EFAAB1FFACC0}" dt="2021-03-31T12:36:20.298" v="44"/>
          <ac:spMkLst>
            <pc:docMk/>
            <pc:sldMk cId="1678959622" sldId="280"/>
            <ac:spMk id="31" creationId="{2EB492CD-616E-47F8-933B-5E2D952A0593}"/>
          </ac:spMkLst>
        </pc:spChg>
        <pc:spChg chg="del">
          <ac:chgData name="a.mattioli" userId="S::a.mattioli@uispre.it::06a2f116-e6df-4814-8a4a-66834872fcc8" providerId="AD" clId="Web-{0FA7B99F-C071-B000-CA23-EFAAB1FFACC0}" dt="2021-03-31T12:36:20.298" v="44"/>
          <ac:spMkLst>
            <pc:docMk/>
            <pc:sldMk cId="1678959622" sldId="280"/>
            <ac:spMk id="33" creationId="{59383CF9-23B5-4335-9B21-1791C4CF1C75}"/>
          </ac:spMkLst>
        </pc:spChg>
        <pc:spChg chg="del">
          <ac:chgData name="a.mattioli" userId="S::a.mattioli@uispre.it::06a2f116-e6df-4814-8a4a-66834872fcc8" providerId="AD" clId="Web-{0FA7B99F-C071-B000-CA23-EFAAB1FFACC0}" dt="2021-03-31T12:36:20.298" v="44"/>
          <ac:spMkLst>
            <pc:docMk/>
            <pc:sldMk cId="1678959622" sldId="280"/>
            <ac:spMk id="35" creationId="{0007FE00-9498-4706-B255-6437B0252C02}"/>
          </ac:spMkLst>
        </pc:spChg>
        <pc:spChg chg="add del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40" creationId="{2EB492CD-616E-47F8-933B-5E2D952A0593}"/>
          </ac:spMkLst>
        </pc:spChg>
        <pc:spChg chg="add del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42" creationId="{59383CF9-23B5-4335-9B21-1791C4CF1C75}"/>
          </ac:spMkLst>
        </pc:spChg>
        <pc:spChg chg="add del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44" creationId="{0007FE00-9498-4706-B255-6437B0252C02}"/>
          </ac:spMkLst>
        </pc:spChg>
        <pc:spChg chg="add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49" creationId="{2EB492CD-616E-47F8-933B-5E2D952A0593}"/>
          </ac:spMkLst>
        </pc:spChg>
        <pc:spChg chg="add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51" creationId="{59383CF9-23B5-4335-9B21-1791C4CF1C75}"/>
          </ac:spMkLst>
        </pc:spChg>
        <pc:spChg chg="add">
          <ac:chgData name="a.mattioli" userId="S::a.mattioli@uispre.it::06a2f116-e6df-4814-8a4a-66834872fcc8" providerId="AD" clId="Web-{0FA7B99F-C071-B000-CA23-EFAAB1FFACC0}" dt="2021-03-31T12:51:50.086" v="160"/>
          <ac:spMkLst>
            <pc:docMk/>
            <pc:sldMk cId="1678959622" sldId="280"/>
            <ac:spMk id="53" creationId="{0007FE00-9498-4706-B255-6437B0252C02}"/>
          </ac:spMkLst>
        </pc:spChg>
        <pc:picChg chg="del">
          <ac:chgData name="a.mattioli" userId="S::a.mattioli@uispre.it::06a2f116-e6df-4814-8a4a-66834872fcc8" providerId="AD" clId="Web-{0FA7B99F-C071-B000-CA23-EFAAB1FFACC0}" dt="2021-03-31T12:33:15.356" v="13"/>
          <ac:picMkLst>
            <pc:docMk/>
            <pc:sldMk cId="1678959622" sldId="280"/>
            <ac:picMk id="4" creationId="{1AD29CB9-FE7E-49DE-9E0F-45EC29F6F4F3}"/>
          </ac:picMkLst>
        </pc:picChg>
        <pc:picChg chg="add mod">
          <ac:chgData name="a.mattioli" userId="S::a.mattioli@uispre.it::06a2f116-e6df-4814-8a4a-66834872fcc8" providerId="AD" clId="Web-{0FA7B99F-C071-B000-CA23-EFAAB1FFACC0}" dt="2021-03-31T12:36:20.298" v="44"/>
          <ac:picMkLst>
            <pc:docMk/>
            <pc:sldMk cId="1678959622" sldId="280"/>
            <ac:picMk id="5" creationId="{B2661C85-8F15-4A06-BB39-744B1C141B92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3:02:25.398" v="230"/>
        <pc:sldMkLst>
          <pc:docMk/>
          <pc:sldMk cId="2667523760" sldId="281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3:50:00.125" v="1200" actId="20577"/>
        <pc:sldMkLst>
          <pc:docMk/>
          <pc:sldMk cId="2783055936" sldId="282"/>
        </pc:sldMkLst>
        <pc:spChg chg="mod">
          <ac:chgData name="a.mattioli" userId="S::a.mattioli@uispre.it::06a2f116-e6df-4814-8a4a-66834872fcc8" providerId="AD" clId="Web-{0FA7B99F-C071-B000-CA23-EFAAB1FFACC0}" dt="2021-03-31T13:49:38.702" v="1197" actId="20577"/>
          <ac:spMkLst>
            <pc:docMk/>
            <pc:sldMk cId="2783055936" sldId="282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0:00.125" v="1200" actId="20577"/>
          <ac:spMkLst>
            <pc:docMk/>
            <pc:sldMk cId="2783055936" sldId="282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0FA7B99F-C071-B000-CA23-EFAAB1FFACC0}" dt="2021-03-31T13:03:18.305" v="251" actId="14100"/>
          <ac:picMkLst>
            <pc:docMk/>
            <pc:sldMk cId="2783055936" sldId="282"/>
            <ac:picMk id="3" creationId="{C02ED487-6A60-48BD-92D3-3852829D2A37}"/>
          </ac:picMkLst>
        </pc:picChg>
        <pc:picChg chg="del">
          <ac:chgData name="a.mattioli" userId="S::a.mattioli@uispre.it::06a2f116-e6df-4814-8a4a-66834872fcc8" providerId="AD" clId="Web-{0FA7B99F-C071-B000-CA23-EFAAB1FFACC0}" dt="2021-03-31T13:02:39.961" v="244"/>
          <ac:picMkLst>
            <pc:docMk/>
            <pc:sldMk cId="2783055936" sldId="282"/>
            <ac:picMk id="4" creationId="{D1A543F3-D83B-42DF-9E98-F3A86C0105CE}"/>
          </ac:picMkLst>
        </pc:picChg>
        <pc:picChg chg="del">
          <ac:chgData name="a.mattioli" userId="S::a.mattioli@uispre.it::06a2f116-e6df-4814-8a4a-66834872fcc8" providerId="AD" clId="Web-{0FA7B99F-C071-B000-CA23-EFAAB1FFACC0}" dt="2021-03-31T13:02:40.711" v="245"/>
          <ac:picMkLst>
            <pc:docMk/>
            <pc:sldMk cId="2783055936" sldId="282"/>
            <ac:picMk id="5" creationId="{CEDC4247-F52D-4519-AA31-79009DBF3DAE}"/>
          </ac:picMkLst>
        </pc:picChg>
        <pc:picChg chg="add mod">
          <ac:chgData name="a.mattioli" userId="S::a.mattioli@uispre.it::06a2f116-e6df-4814-8a4a-66834872fcc8" providerId="AD" clId="Web-{0FA7B99F-C071-B000-CA23-EFAAB1FFACC0}" dt="2021-03-31T13:09:31.455" v="342" actId="14100"/>
          <ac:picMkLst>
            <pc:docMk/>
            <pc:sldMk cId="2783055936" sldId="282"/>
            <ac:picMk id="6" creationId="{BAAA2484-FCAB-4643-AC50-C264DB2A415B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3:20:49.770" v="537"/>
        <pc:sldMkLst>
          <pc:docMk/>
          <pc:sldMk cId="3469178226" sldId="283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4:39:24.259" v="2134" actId="20577"/>
        <pc:sldMkLst>
          <pc:docMk/>
          <pc:sldMk cId="2666044082" sldId="284"/>
        </pc:sldMkLst>
        <pc:spChg chg="mod">
          <ac:chgData name="a.mattioli" userId="S::a.mattioli@uispre.it::06a2f116-e6df-4814-8a4a-66834872fcc8" providerId="AD" clId="Web-{0FA7B99F-C071-B000-CA23-EFAAB1FFACC0}" dt="2021-03-31T13:54:21.209" v="1257" actId="20577"/>
          <ac:spMkLst>
            <pc:docMk/>
            <pc:sldMk cId="2666044082" sldId="284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39:24.259" v="2134" actId="20577"/>
          <ac:spMkLst>
            <pc:docMk/>
            <pc:sldMk cId="2666044082" sldId="284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0FA7B99F-C071-B000-CA23-EFAAB1FFACC0}" dt="2021-03-31T13:28:28.422" v="549" actId="1076"/>
          <ac:picMkLst>
            <pc:docMk/>
            <pc:sldMk cId="2666044082" sldId="284"/>
            <ac:picMk id="3" creationId="{036BEE28-3B77-49FA-8D57-2E6159735755}"/>
          </ac:picMkLst>
        </pc:picChg>
        <pc:picChg chg="del">
          <ac:chgData name="a.mattioli" userId="S::a.mattioli@uispre.it::06a2f116-e6df-4814-8a4a-66834872fcc8" providerId="AD" clId="Web-{0FA7B99F-C071-B000-CA23-EFAAB1FFACC0}" dt="2021-03-31T13:20:53.645" v="538"/>
          <ac:picMkLst>
            <pc:docMk/>
            <pc:sldMk cId="2666044082" sldId="284"/>
            <ac:picMk id="4" creationId="{C9D79B49-995B-4408-9C99-3BF9CBE29330}"/>
          </ac:picMkLst>
        </pc:picChg>
        <pc:picChg chg="add mod">
          <ac:chgData name="a.mattioli" userId="S::a.mattioli@uispre.it::06a2f116-e6df-4814-8a4a-66834872fcc8" providerId="AD" clId="Web-{0FA7B99F-C071-B000-CA23-EFAAB1FFACC0}" dt="2021-03-31T13:37:19.482" v="924" actId="1076"/>
          <ac:picMkLst>
            <pc:docMk/>
            <pc:sldMk cId="2666044082" sldId="284"/>
            <ac:picMk id="5" creationId="{EAF87692-898B-4AE7-BBA8-AACD7E70AF85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3:38:19.921" v="927"/>
        <pc:sldMkLst>
          <pc:docMk/>
          <pc:sldMk cId="171286402" sldId="285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3:55:11.148" v="1266" actId="1076"/>
        <pc:sldMkLst>
          <pc:docMk/>
          <pc:sldMk cId="2505622944" sldId="286"/>
        </pc:sldMkLst>
        <pc:spChg chg="mod">
          <ac:chgData name="a.mattioli" userId="S::a.mattioli@uispre.it::06a2f116-e6df-4814-8a4a-66834872fcc8" providerId="AD" clId="Web-{0FA7B99F-C071-B000-CA23-EFAAB1FFACC0}" dt="2021-03-31T13:54:45.819" v="1262" actId="20577"/>
          <ac:spMkLst>
            <pc:docMk/>
            <pc:sldMk cId="2505622944" sldId="28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3:55:11.148" v="1266" actId="1076"/>
          <ac:spMkLst>
            <pc:docMk/>
            <pc:sldMk cId="2505622944" sldId="286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0FA7B99F-C071-B000-CA23-EFAAB1FFACC0}" dt="2021-03-31T13:38:37.249" v="928"/>
          <ac:picMkLst>
            <pc:docMk/>
            <pc:sldMk cId="2505622944" sldId="286"/>
            <ac:picMk id="3" creationId="{036BEE28-3B77-49FA-8D57-2E6159735755}"/>
          </ac:picMkLst>
        </pc:picChg>
        <pc:picChg chg="add mod">
          <ac:chgData name="a.mattioli" userId="S::a.mattioli@uispre.it::06a2f116-e6df-4814-8a4a-66834872fcc8" providerId="AD" clId="Web-{0FA7B99F-C071-B000-CA23-EFAAB1FFACC0}" dt="2021-03-31T13:40:17.736" v="934" actId="14100"/>
          <ac:picMkLst>
            <pc:docMk/>
            <pc:sldMk cId="2505622944" sldId="286"/>
            <ac:picMk id="4" creationId="{F65A3B4F-B537-48F6-85B2-618B48661B91}"/>
          </ac:picMkLst>
        </pc:picChg>
        <pc:picChg chg="del">
          <ac:chgData name="a.mattioli" userId="S::a.mattioli@uispre.it::06a2f116-e6df-4814-8a4a-66834872fcc8" providerId="AD" clId="Web-{0FA7B99F-C071-B000-CA23-EFAAB1FFACC0}" dt="2021-03-31T13:38:38.765" v="929"/>
          <ac:picMkLst>
            <pc:docMk/>
            <pc:sldMk cId="2505622944" sldId="286"/>
            <ac:picMk id="5" creationId="{EAF87692-898B-4AE7-BBA8-AACD7E70AF85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3:56:13.181" v="1269"/>
        <pc:sldMkLst>
          <pc:docMk/>
          <pc:sldMk cId="1342719729" sldId="287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4:05:37.210" v="1495" actId="14100"/>
        <pc:sldMkLst>
          <pc:docMk/>
          <pc:sldMk cId="429807112" sldId="288"/>
        </pc:sldMkLst>
        <pc:spChg chg="mod">
          <ac:chgData name="a.mattioli" userId="S::a.mattioli@uispre.it::06a2f116-e6df-4814-8a4a-66834872fcc8" providerId="AD" clId="Web-{0FA7B99F-C071-B000-CA23-EFAAB1FFACC0}" dt="2021-03-31T13:58:44.216" v="1291" actId="20577"/>
          <ac:spMkLst>
            <pc:docMk/>
            <pc:sldMk cId="429807112" sldId="288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04:25.974" v="1490" actId="20577"/>
          <ac:spMkLst>
            <pc:docMk/>
            <pc:sldMk cId="429807112" sldId="288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0FA7B99F-C071-B000-CA23-EFAAB1FFACC0}" dt="2021-03-31T13:59:27.935" v="1299" actId="14100"/>
          <ac:picMkLst>
            <pc:docMk/>
            <pc:sldMk cId="429807112" sldId="288"/>
            <ac:picMk id="3" creationId="{B218BA2A-5150-4837-A59A-33077DAB66F6}"/>
          </ac:picMkLst>
        </pc:picChg>
        <pc:picChg chg="del">
          <ac:chgData name="a.mattioli" userId="S::a.mattioli@uispre.it::06a2f116-e6df-4814-8a4a-66834872fcc8" providerId="AD" clId="Web-{0FA7B99F-C071-B000-CA23-EFAAB1FFACC0}" dt="2021-03-31T13:56:39.588" v="1283"/>
          <ac:picMkLst>
            <pc:docMk/>
            <pc:sldMk cId="429807112" sldId="288"/>
            <ac:picMk id="4" creationId="{C9D79B49-995B-4408-9C99-3BF9CBE29330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05:37.210" v="1495" actId="14100"/>
          <ac:picMkLst>
            <pc:docMk/>
            <pc:sldMk cId="429807112" sldId="288"/>
            <ac:picMk id="5" creationId="{7304669F-7CF2-4D21-8027-D99D7FED6EC7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05:32.960" v="1493" actId="14100"/>
          <ac:picMkLst>
            <pc:docMk/>
            <pc:sldMk cId="429807112" sldId="288"/>
            <ac:picMk id="6" creationId="{B8B4D2E7-B323-41D3-8A35-F00B47E956C1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4:06:36.618" v="1498"/>
        <pc:sldMkLst>
          <pc:docMk/>
          <pc:sldMk cId="3067973231" sldId="289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4:24:49.019" v="1835" actId="20577"/>
        <pc:sldMkLst>
          <pc:docMk/>
          <pc:sldMk cId="2741766440" sldId="290"/>
        </pc:sldMkLst>
        <pc:spChg chg="mod">
          <ac:chgData name="a.mattioli" userId="S::a.mattioli@uispre.it::06a2f116-e6df-4814-8a4a-66834872fcc8" providerId="AD" clId="Web-{0FA7B99F-C071-B000-CA23-EFAAB1FFACC0}" dt="2021-03-31T14:20:04.778" v="1649" actId="20577"/>
          <ac:spMkLst>
            <pc:docMk/>
            <pc:sldMk cId="2741766440" sldId="290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24:49.019" v="1835" actId="20577"/>
          <ac:spMkLst>
            <pc:docMk/>
            <pc:sldMk cId="2741766440" sldId="290"/>
            <ac:spMk id="19" creationId="{B0616FDD-DF2D-4E5C-896D-AFFA7B49056A}"/>
          </ac:spMkLst>
        </pc:spChg>
        <pc:picChg chg="add del mod">
          <ac:chgData name="a.mattioli" userId="S::a.mattioli@uispre.it::06a2f116-e6df-4814-8a4a-66834872fcc8" providerId="AD" clId="Web-{0FA7B99F-C071-B000-CA23-EFAAB1FFACC0}" dt="2021-03-31T14:18:04.884" v="1643"/>
          <ac:picMkLst>
            <pc:docMk/>
            <pc:sldMk cId="2741766440" sldId="290"/>
            <ac:picMk id="3" creationId="{7B8F52E3-E0F5-406D-81CF-F5F7C3C9DD65}"/>
          </ac:picMkLst>
        </pc:picChg>
        <pc:picChg chg="del">
          <ac:chgData name="a.mattioli" userId="S::a.mattioli@uispre.it::06a2f116-e6df-4814-8a4a-66834872fcc8" providerId="AD" clId="Web-{0FA7B99F-C071-B000-CA23-EFAAB1FFACC0}" dt="2021-03-31T14:06:55.821" v="1510"/>
          <ac:picMkLst>
            <pc:docMk/>
            <pc:sldMk cId="2741766440" sldId="290"/>
            <ac:picMk id="4" creationId="{F65A3B4F-B537-48F6-85B2-618B48661B91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21:19.233" v="1665" actId="14100"/>
          <ac:picMkLst>
            <pc:docMk/>
            <pc:sldMk cId="2741766440" sldId="290"/>
            <ac:picMk id="5" creationId="{4148D27B-D9A5-4599-91EA-F9C83C85D915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21:10.279" v="1662" actId="14100"/>
          <ac:picMkLst>
            <pc:docMk/>
            <pc:sldMk cId="2741766440" sldId="290"/>
            <ac:picMk id="6" creationId="{1BDF4745-0287-4B3B-9305-E0044E5F7FCF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4:13:21.549" v="1628"/>
        <pc:sldMkLst>
          <pc:docMk/>
          <pc:sldMk cId="3115137373" sldId="291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4:29:47.464" v="1947" actId="20577"/>
        <pc:sldMkLst>
          <pc:docMk/>
          <pc:sldMk cId="1835663942" sldId="292"/>
        </pc:sldMkLst>
        <pc:spChg chg="mod">
          <ac:chgData name="a.mattioli" userId="S::a.mattioli@uispre.it::06a2f116-e6df-4814-8a4a-66834872fcc8" providerId="AD" clId="Web-{0FA7B99F-C071-B000-CA23-EFAAB1FFACC0}" dt="2021-03-31T14:27:00.772" v="1847" actId="20577"/>
          <ac:spMkLst>
            <pc:docMk/>
            <pc:sldMk cId="1835663942" sldId="292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29:47.464" v="1947" actId="20577"/>
          <ac:spMkLst>
            <pc:docMk/>
            <pc:sldMk cId="1835663942" sldId="292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0FA7B99F-C071-B000-CA23-EFAAB1FFACC0}" dt="2021-03-31T14:26:52.506" v="1836"/>
          <ac:picMkLst>
            <pc:docMk/>
            <pc:sldMk cId="1835663942" sldId="292"/>
            <ac:picMk id="3" creationId="{7B8F52E3-E0F5-406D-81CF-F5F7C3C9DD65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28:27.040" v="1888" actId="14100"/>
          <ac:picMkLst>
            <pc:docMk/>
            <pc:sldMk cId="1835663942" sldId="292"/>
            <ac:picMk id="4" creationId="{55FBBA55-ACC4-402D-BE8A-EB7EA0A8A089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4:42:43.592" v="2136"/>
        <pc:sldMkLst>
          <pc:docMk/>
          <pc:sldMk cId="1350623561" sldId="293"/>
        </pc:sldMkLst>
      </pc:sldChg>
      <pc:sldChg chg="new del">
        <pc:chgData name="a.mattioli" userId="S::a.mattioli@uispre.it::06a2f116-e6df-4814-8a4a-66834872fcc8" providerId="AD" clId="Web-{0FA7B99F-C071-B000-CA23-EFAAB1FFACC0}" dt="2021-03-31T14:31:24.138" v="1951"/>
        <pc:sldMkLst>
          <pc:docMk/>
          <pc:sldMk cId="807461574" sldId="294"/>
        </pc:sldMkLst>
      </pc:sldChg>
      <pc:sldChg chg="addSp delSp modSp add replId">
        <pc:chgData name="a.mattioli" userId="S::a.mattioli@uispre.it::06a2f116-e6df-4814-8a4a-66834872fcc8" providerId="AD" clId="Web-{0FA7B99F-C071-B000-CA23-EFAAB1FFACC0}" dt="2021-03-31T14:36:27.911" v="2123" actId="20577"/>
        <pc:sldMkLst>
          <pc:docMk/>
          <pc:sldMk cId="3060892744" sldId="295"/>
        </pc:sldMkLst>
        <pc:spChg chg="mod">
          <ac:chgData name="a.mattioli" userId="S::a.mattioli@uispre.it::06a2f116-e6df-4814-8a4a-66834872fcc8" providerId="AD" clId="Web-{0FA7B99F-C071-B000-CA23-EFAAB1FFACC0}" dt="2021-03-31T14:33:29.188" v="1980" actId="20577"/>
          <ac:spMkLst>
            <pc:docMk/>
            <pc:sldMk cId="3060892744" sldId="295"/>
            <ac:spMk id="2" creationId="{DE9720C0-3345-407A-81CA-F7CCDAD76A24}"/>
          </ac:spMkLst>
        </pc:spChg>
        <pc:spChg chg="mod">
          <ac:chgData name="a.mattioli" userId="S::a.mattioli@uispre.it::06a2f116-e6df-4814-8a4a-66834872fcc8" providerId="AD" clId="Web-{0FA7B99F-C071-B000-CA23-EFAAB1FFACC0}" dt="2021-03-31T14:36:27.911" v="2123" actId="20577"/>
          <ac:spMkLst>
            <pc:docMk/>
            <pc:sldMk cId="3060892744" sldId="295"/>
            <ac:spMk id="3" creationId="{B63F27CE-74DD-4847-8B21-3076E5A0993F}"/>
          </ac:spMkLst>
        </pc:spChg>
        <pc:picChg chg="del">
          <ac:chgData name="a.mattioli" userId="S::a.mattioli@uispre.it::06a2f116-e6df-4814-8a4a-66834872fcc8" providerId="AD" clId="Web-{0FA7B99F-C071-B000-CA23-EFAAB1FFACC0}" dt="2021-03-31T14:31:28.810" v="1952"/>
          <ac:picMkLst>
            <pc:docMk/>
            <pc:sldMk cId="3060892744" sldId="295"/>
            <ac:picMk id="4" creationId="{1AD29CB9-FE7E-49DE-9E0F-45EC29F6F4F3}"/>
          </ac:picMkLst>
        </pc:picChg>
        <pc:picChg chg="add mod">
          <ac:chgData name="a.mattioli" userId="S::a.mattioli@uispre.it::06a2f116-e6df-4814-8a4a-66834872fcc8" providerId="AD" clId="Web-{0FA7B99F-C071-B000-CA23-EFAAB1FFACC0}" dt="2021-03-31T14:33:09.484" v="1958" actId="14100"/>
          <ac:picMkLst>
            <pc:docMk/>
            <pc:sldMk cId="3060892744" sldId="295"/>
            <ac:picMk id="5" creationId="{25063F22-DDC8-49FE-B848-895735474D9E}"/>
          </ac:picMkLst>
        </pc:picChg>
      </pc:sldChg>
      <pc:sldChg chg="addSp delSp modSp add replId">
        <pc:chgData name="a.mattioli" userId="S::a.mattioli@uispre.it::06a2f116-e6df-4814-8a4a-66834872fcc8" providerId="AD" clId="Web-{0FA7B99F-C071-B000-CA23-EFAAB1FFACC0}" dt="2021-03-31T14:46:38.066" v="2371" actId="20577"/>
        <pc:sldMkLst>
          <pc:docMk/>
          <pc:sldMk cId="2017718800" sldId="296"/>
        </pc:sldMkLst>
        <pc:spChg chg="mod">
          <ac:chgData name="a.mattioli" userId="S::a.mattioli@uispre.it::06a2f116-e6df-4814-8a4a-66834872fcc8" providerId="AD" clId="Web-{0FA7B99F-C071-B000-CA23-EFAAB1FFACC0}" dt="2021-03-31T14:43:02.030" v="2149" actId="20577"/>
          <ac:spMkLst>
            <pc:docMk/>
            <pc:sldMk cId="2017718800" sldId="296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46:38.066" v="2371" actId="20577"/>
          <ac:spMkLst>
            <pc:docMk/>
            <pc:sldMk cId="2017718800" sldId="296"/>
            <ac:spMk id="19" creationId="{B0616FDD-DF2D-4E5C-896D-AFFA7B49056A}"/>
          </ac:spMkLst>
        </pc:spChg>
        <pc:picChg chg="add mod">
          <ac:chgData name="a.mattioli" userId="S::a.mattioli@uispre.it::06a2f116-e6df-4814-8a4a-66834872fcc8" providerId="AD" clId="Web-{0FA7B99F-C071-B000-CA23-EFAAB1FFACC0}" dt="2021-03-31T14:43:30.546" v="2157" actId="14100"/>
          <ac:picMkLst>
            <pc:docMk/>
            <pc:sldMk cId="2017718800" sldId="296"/>
            <ac:picMk id="3" creationId="{37657ECE-6A2A-46A4-AB31-B076A2F5E2D1}"/>
          </ac:picMkLst>
        </pc:picChg>
        <pc:picChg chg="del">
          <ac:chgData name="a.mattioli" userId="S::a.mattioli@uispre.it::06a2f116-e6df-4814-8a4a-66834872fcc8" providerId="AD" clId="Web-{0FA7B99F-C071-B000-CA23-EFAAB1FFACC0}" dt="2021-03-31T14:43:06.092" v="2151"/>
          <ac:picMkLst>
            <pc:docMk/>
            <pc:sldMk cId="2017718800" sldId="296"/>
            <ac:picMk id="4" creationId="{D1A543F3-D83B-42DF-9E98-F3A86C0105CE}"/>
          </ac:picMkLst>
        </pc:picChg>
        <pc:picChg chg="del">
          <ac:chgData name="a.mattioli" userId="S::a.mattioli@uispre.it::06a2f116-e6df-4814-8a4a-66834872fcc8" providerId="AD" clId="Web-{0FA7B99F-C071-B000-CA23-EFAAB1FFACC0}" dt="2021-03-31T14:43:04.733" v="2150"/>
          <ac:picMkLst>
            <pc:docMk/>
            <pc:sldMk cId="2017718800" sldId="296"/>
            <ac:picMk id="5" creationId="{CEDC4247-F52D-4519-AA31-79009DBF3DAE}"/>
          </ac:picMkLst>
        </pc:picChg>
      </pc:sldChg>
      <pc:sldChg chg="new del">
        <pc:chgData name="a.mattioli" userId="S::a.mattioli@uispre.it::06a2f116-e6df-4814-8a4a-66834872fcc8" providerId="AD" clId="Web-{0FA7B99F-C071-B000-CA23-EFAAB1FFACC0}" dt="2021-03-31T14:53:25.545" v="2421"/>
        <pc:sldMkLst>
          <pc:docMk/>
          <pc:sldMk cId="3621553944" sldId="297"/>
        </pc:sldMkLst>
      </pc:sldChg>
      <pc:sldChg chg="delSp modSp add replId">
        <pc:chgData name="a.mattioli" userId="S::a.mattioli@uispre.it::06a2f116-e6df-4814-8a4a-66834872fcc8" providerId="AD" clId="Web-{0FA7B99F-C071-B000-CA23-EFAAB1FFACC0}" dt="2021-03-31T14:57:06.925" v="2506" actId="20577"/>
        <pc:sldMkLst>
          <pc:docMk/>
          <pc:sldMk cId="634755764" sldId="298"/>
        </pc:sldMkLst>
        <pc:spChg chg="mod">
          <ac:chgData name="a.mattioli" userId="S::a.mattioli@uispre.it::06a2f116-e6df-4814-8a4a-66834872fcc8" providerId="AD" clId="Web-{0FA7B99F-C071-B000-CA23-EFAAB1FFACC0}" dt="2021-03-31T14:56:10.017" v="2455" actId="20577"/>
          <ac:spMkLst>
            <pc:docMk/>
            <pc:sldMk cId="634755764" sldId="298"/>
            <ac:spMk id="2" creationId="{8737D1B4-84E1-455D-BF37-508BCDFEC602}"/>
          </ac:spMkLst>
        </pc:spChg>
        <pc:spChg chg="mod">
          <ac:chgData name="a.mattioli" userId="S::a.mattioli@uispre.it::06a2f116-e6df-4814-8a4a-66834872fcc8" providerId="AD" clId="Web-{0FA7B99F-C071-B000-CA23-EFAAB1FFACC0}" dt="2021-03-31T14:57:06.925" v="2506" actId="20577"/>
          <ac:spMkLst>
            <pc:docMk/>
            <pc:sldMk cId="634755764" sldId="298"/>
            <ac:spMk id="19" creationId="{B0616FDD-DF2D-4E5C-896D-AFFA7B49056A}"/>
          </ac:spMkLst>
        </pc:spChg>
        <pc:picChg chg="del">
          <ac:chgData name="a.mattioli" userId="S::a.mattioli@uispre.it::06a2f116-e6df-4814-8a4a-66834872fcc8" providerId="AD" clId="Web-{0FA7B99F-C071-B000-CA23-EFAAB1FFACC0}" dt="2021-03-31T14:55:33.610" v="2422"/>
          <ac:picMkLst>
            <pc:docMk/>
            <pc:sldMk cId="634755764" sldId="298"/>
            <ac:picMk id="5" creationId="{4148D27B-D9A5-4599-91EA-F9C83C85D915}"/>
          </ac:picMkLst>
        </pc:picChg>
        <pc:picChg chg="del">
          <ac:chgData name="a.mattioli" userId="S::a.mattioli@uispre.it::06a2f116-e6df-4814-8a4a-66834872fcc8" providerId="AD" clId="Web-{0FA7B99F-C071-B000-CA23-EFAAB1FFACC0}" dt="2021-03-31T14:55:34.626" v="2423"/>
          <ac:picMkLst>
            <pc:docMk/>
            <pc:sldMk cId="634755764" sldId="298"/>
            <ac:picMk id="6" creationId="{1BDF4745-0287-4B3B-9305-E0044E5F7FCF}"/>
          </ac:picMkLst>
        </pc:picChg>
      </pc:sldChg>
    </pc:docChg>
  </pc:docChgLst>
  <pc:docChgLst>
    <pc:chgData name="a.mattioli" userId="S::a.mattioli@uispre.it::06a2f116-e6df-4814-8a4a-66834872fcc8" providerId="AD" clId="Web-{F533AD6D-47F1-072E-D47E-49FAE6257479}"/>
    <pc:docChg chg="addSld delSld modSld">
      <pc:chgData name="a.mattioli" userId="S::a.mattioli@uispre.it::06a2f116-e6df-4814-8a4a-66834872fcc8" providerId="AD" clId="Web-{F533AD6D-47F1-072E-D47E-49FAE6257479}" dt="2021-04-07T07:55:02.786" v="663" actId="20577"/>
      <pc:docMkLst>
        <pc:docMk/>
      </pc:docMkLst>
      <pc:sldChg chg="modSp">
        <pc:chgData name="a.mattioli" userId="S::a.mattioli@uispre.it::06a2f116-e6df-4814-8a4a-66834872fcc8" providerId="AD" clId="Web-{F533AD6D-47F1-072E-D47E-49FAE6257479}" dt="2021-04-07T06:53:52.158" v="10" actId="20577"/>
        <pc:sldMkLst>
          <pc:docMk/>
          <pc:sldMk cId="4037883790" sldId="261"/>
        </pc:sldMkLst>
        <pc:spChg chg="mod">
          <ac:chgData name="a.mattioli" userId="S::a.mattioli@uispre.it::06a2f116-e6df-4814-8a4a-66834872fcc8" providerId="AD" clId="Web-{F533AD6D-47F1-072E-D47E-49FAE6257479}" dt="2021-04-07T06:53:52.158" v="10" actId="20577"/>
          <ac:spMkLst>
            <pc:docMk/>
            <pc:sldMk cId="4037883790" sldId="261"/>
            <ac:spMk id="3" creationId="{B63F27CE-74DD-4847-8B21-3076E5A0993F}"/>
          </ac:spMkLst>
        </pc:spChg>
      </pc:sldChg>
      <pc:sldChg chg="modSp">
        <pc:chgData name="a.mattioli" userId="S::a.mattioli@uispre.it::06a2f116-e6df-4814-8a4a-66834872fcc8" providerId="AD" clId="Web-{F533AD6D-47F1-072E-D47E-49FAE6257479}" dt="2021-04-07T06:58:36.055" v="17" actId="14100"/>
        <pc:sldMkLst>
          <pc:docMk/>
          <pc:sldMk cId="2464182156" sldId="272"/>
        </pc:sldMkLst>
        <pc:spChg chg="mod">
          <ac:chgData name="a.mattioli" userId="S::a.mattioli@uispre.it::06a2f116-e6df-4814-8a4a-66834872fcc8" providerId="AD" clId="Web-{F533AD6D-47F1-072E-D47E-49FAE6257479}" dt="2021-04-07T06:58:36.055" v="17" actId="14100"/>
          <ac:spMkLst>
            <pc:docMk/>
            <pc:sldMk cId="2464182156" sldId="272"/>
            <ac:spMk id="7" creationId="{ABA09ECB-E6DC-4CE1-BCD4-D140091575F4}"/>
          </ac:spMkLst>
        </pc:spChg>
      </pc:sldChg>
      <pc:sldChg chg="modSp">
        <pc:chgData name="a.mattioli" userId="S::a.mattioli@uispre.it::06a2f116-e6df-4814-8a4a-66834872fcc8" providerId="AD" clId="Web-{F533AD6D-47F1-072E-D47E-49FAE6257479}" dt="2021-04-07T07:01:06.262" v="35" actId="20577"/>
        <pc:sldMkLst>
          <pc:docMk/>
          <pc:sldMk cId="524893703" sldId="276"/>
        </pc:sldMkLst>
        <pc:spChg chg="mod">
          <ac:chgData name="a.mattioli" userId="S::a.mattioli@uispre.it::06a2f116-e6df-4814-8a4a-66834872fcc8" providerId="AD" clId="Web-{F533AD6D-47F1-072E-D47E-49FAE6257479}" dt="2021-04-07T07:01:06.262" v="35" actId="20577"/>
          <ac:spMkLst>
            <pc:docMk/>
            <pc:sldMk cId="524893703" sldId="276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F533AD6D-47F1-072E-D47E-49FAE6257479}" dt="2021-04-07T07:02:14.247" v="68" actId="20577"/>
        <pc:sldMkLst>
          <pc:docMk/>
          <pc:sldMk cId="1835663942" sldId="292"/>
        </pc:sldMkLst>
        <pc:spChg chg="mod">
          <ac:chgData name="a.mattioli" userId="S::a.mattioli@uispre.it::06a2f116-e6df-4814-8a4a-66834872fcc8" providerId="AD" clId="Web-{F533AD6D-47F1-072E-D47E-49FAE6257479}" dt="2021-04-07T07:02:14.247" v="68" actId="20577"/>
          <ac:spMkLst>
            <pc:docMk/>
            <pc:sldMk cId="1835663942" sldId="292"/>
            <ac:spMk id="19" creationId="{B0616FDD-DF2D-4E5C-896D-AFFA7B49056A}"/>
          </ac:spMkLst>
        </pc:spChg>
      </pc:sldChg>
      <pc:sldChg chg="modSp">
        <pc:chgData name="a.mattioli" userId="S::a.mattioli@uispre.it::06a2f116-e6df-4814-8a4a-66834872fcc8" providerId="AD" clId="Web-{F533AD6D-47F1-072E-D47E-49FAE6257479}" dt="2021-04-07T07:03:42.468" v="109" actId="20577"/>
        <pc:sldMkLst>
          <pc:docMk/>
          <pc:sldMk cId="666318739" sldId="302"/>
        </pc:sldMkLst>
        <pc:graphicFrameChg chg="modGraphic">
          <ac:chgData name="a.mattioli" userId="S::a.mattioli@uispre.it::06a2f116-e6df-4814-8a4a-66834872fcc8" providerId="AD" clId="Web-{F533AD6D-47F1-072E-D47E-49FAE6257479}" dt="2021-04-07T07:03:42.468" v="109" actId="20577"/>
          <ac:graphicFrameMkLst>
            <pc:docMk/>
            <pc:sldMk cId="666318739" sldId="302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F533AD6D-47F1-072E-D47E-49FAE6257479}" dt="2021-04-07T07:06:27.691" v="112" actId="20577"/>
        <pc:sldMkLst>
          <pc:docMk/>
          <pc:sldMk cId="2456177528" sldId="306"/>
        </pc:sldMkLst>
        <pc:graphicFrameChg chg="modGraphic">
          <ac:chgData name="a.mattioli" userId="S::a.mattioli@uispre.it::06a2f116-e6df-4814-8a4a-66834872fcc8" providerId="AD" clId="Web-{F533AD6D-47F1-072E-D47E-49FAE6257479}" dt="2021-04-07T07:06:27.691" v="112" actId="20577"/>
          <ac:graphicFrameMkLst>
            <pc:docMk/>
            <pc:sldMk cId="2456177528" sldId="306"/>
            <ac:graphicFrameMk id="3" creationId="{161954A6-0CB3-475B-A27A-9ACCF7BE02B7}"/>
          </ac:graphicFrameMkLst>
        </pc:graphicFrameChg>
      </pc:sldChg>
      <pc:sldChg chg="modSp">
        <pc:chgData name="a.mattioli" userId="S::a.mattioli@uispre.it::06a2f116-e6df-4814-8a4a-66834872fcc8" providerId="AD" clId="Web-{F533AD6D-47F1-072E-D47E-49FAE6257479}" dt="2021-04-07T07:13:46.763" v="260" actId="20577"/>
        <pc:sldMkLst>
          <pc:docMk/>
          <pc:sldMk cId="3090228098" sldId="308"/>
        </pc:sldMkLst>
        <pc:graphicFrameChg chg="modGraphic">
          <ac:chgData name="a.mattioli" userId="S::a.mattioli@uispre.it::06a2f116-e6df-4814-8a4a-66834872fcc8" providerId="AD" clId="Web-{F533AD6D-47F1-072E-D47E-49FAE6257479}" dt="2021-04-07T07:13:46.763" v="260" actId="20577"/>
          <ac:graphicFrameMkLst>
            <pc:docMk/>
            <pc:sldMk cId="3090228098" sldId="308"/>
            <ac:graphicFrameMk id="3" creationId="{161954A6-0CB3-475B-A27A-9ACCF7BE02B7}"/>
          </ac:graphicFrameMkLst>
        </pc:graphicFrameChg>
      </pc:sldChg>
      <pc:sldChg chg="delSp modSp">
        <pc:chgData name="a.mattioli" userId="S::a.mattioli@uispre.it::06a2f116-e6df-4814-8a4a-66834872fcc8" providerId="AD" clId="Web-{F533AD6D-47F1-072E-D47E-49FAE6257479}" dt="2021-04-07T07:26:05.420" v="645" actId="14100"/>
        <pc:sldMkLst>
          <pc:docMk/>
          <pc:sldMk cId="1746871326" sldId="310"/>
        </pc:sldMkLst>
        <pc:picChg chg="mod">
          <ac:chgData name="a.mattioli" userId="S::a.mattioli@uispre.it::06a2f116-e6df-4814-8a4a-66834872fcc8" providerId="AD" clId="Web-{F533AD6D-47F1-072E-D47E-49FAE6257479}" dt="2021-04-07T07:26:05.420" v="645" actId="14100"/>
          <ac:picMkLst>
            <pc:docMk/>
            <pc:sldMk cId="1746871326" sldId="310"/>
            <ac:picMk id="15" creationId="{7384A96D-D61E-4380-83D0-E7B1D8527D26}"/>
          </ac:picMkLst>
        </pc:picChg>
        <pc:picChg chg="del">
          <ac:chgData name="a.mattioli" userId="S::a.mattioli@uispre.it::06a2f116-e6df-4814-8a4a-66834872fcc8" providerId="AD" clId="Web-{F533AD6D-47F1-072E-D47E-49FAE6257479}" dt="2021-04-07T07:25:57.186" v="641"/>
          <ac:picMkLst>
            <pc:docMk/>
            <pc:sldMk cId="1746871326" sldId="310"/>
            <ac:picMk id="16" creationId="{2D78C48B-3D88-4E0A-9066-C68389884172}"/>
          </ac:picMkLst>
        </pc:picChg>
      </pc:sldChg>
      <pc:sldChg chg="delSp modSp">
        <pc:chgData name="a.mattioli" userId="S::a.mattioli@uispre.it::06a2f116-e6df-4814-8a4a-66834872fcc8" providerId="AD" clId="Web-{F533AD6D-47F1-072E-D47E-49FAE6257479}" dt="2021-04-07T07:21:19.804" v="278" actId="14100"/>
        <pc:sldMkLst>
          <pc:docMk/>
          <pc:sldMk cId="3714711739" sldId="328"/>
        </pc:sldMkLst>
        <pc:picChg chg="mod">
          <ac:chgData name="a.mattioli" userId="S::a.mattioli@uispre.it::06a2f116-e6df-4814-8a4a-66834872fcc8" providerId="AD" clId="Web-{F533AD6D-47F1-072E-D47E-49FAE6257479}" dt="2021-04-07T07:21:19.804" v="278" actId="14100"/>
          <ac:picMkLst>
            <pc:docMk/>
            <pc:sldMk cId="3714711739" sldId="328"/>
            <ac:picMk id="15" creationId="{7384A96D-D61E-4380-83D0-E7B1D8527D26}"/>
          </ac:picMkLst>
        </pc:picChg>
        <pc:picChg chg="del">
          <ac:chgData name="a.mattioli" userId="S::a.mattioli@uispre.it::06a2f116-e6df-4814-8a4a-66834872fcc8" providerId="AD" clId="Web-{F533AD6D-47F1-072E-D47E-49FAE6257479}" dt="2021-04-07T07:21:10.132" v="274"/>
          <ac:picMkLst>
            <pc:docMk/>
            <pc:sldMk cId="3714711739" sldId="328"/>
            <ac:picMk id="16" creationId="{2D78C48B-3D88-4E0A-9066-C68389884172}"/>
          </ac:picMkLst>
        </pc:picChg>
      </pc:sldChg>
      <pc:sldChg chg="new del">
        <pc:chgData name="a.mattioli" userId="S::a.mattioli@uispre.it::06a2f116-e6df-4814-8a4a-66834872fcc8" providerId="AD" clId="Web-{F533AD6D-47F1-072E-D47E-49FAE6257479}" dt="2021-04-07T07:14:50.624" v="263"/>
        <pc:sldMkLst>
          <pc:docMk/>
          <pc:sldMk cId="1320627556" sldId="331"/>
        </pc:sldMkLst>
      </pc:sldChg>
      <pc:sldChg chg="addSp delSp modSp add replId">
        <pc:chgData name="a.mattioli" userId="S::a.mattioli@uispre.it::06a2f116-e6df-4814-8a4a-66834872fcc8" providerId="AD" clId="Web-{F533AD6D-47F1-072E-D47E-49FAE6257479}" dt="2021-04-07T07:55:02.786" v="663" actId="20577"/>
        <pc:sldMkLst>
          <pc:docMk/>
          <pc:sldMk cId="1681548536" sldId="332"/>
        </pc:sldMkLst>
        <pc:spChg chg="mod">
          <ac:chgData name="a.mattioli" userId="S::a.mattioli@uispre.it::06a2f116-e6df-4814-8a4a-66834872fcc8" providerId="AD" clId="Web-{F533AD6D-47F1-072E-D47E-49FAE6257479}" dt="2021-04-07T07:55:02.786" v="663" actId="20577"/>
          <ac:spMkLst>
            <pc:docMk/>
            <pc:sldMk cId="1681548536" sldId="332"/>
            <ac:spMk id="2" creationId="{8737D1B4-84E1-455D-BF37-508BCDFEC602}"/>
          </ac:spMkLst>
        </pc:spChg>
        <pc:graphicFrameChg chg="mod modGraphic">
          <ac:chgData name="a.mattioli" userId="S::a.mattioli@uispre.it::06a2f116-e6df-4814-8a4a-66834872fcc8" providerId="AD" clId="Web-{F533AD6D-47F1-072E-D47E-49FAE6257479}" dt="2021-04-07T07:27:23.688" v="648" actId="20577"/>
          <ac:graphicFrameMkLst>
            <pc:docMk/>
            <pc:sldMk cId="1681548536" sldId="332"/>
            <ac:graphicFrameMk id="3" creationId="{161954A6-0CB3-475B-A27A-9ACCF7BE02B7}"/>
          </ac:graphicFrameMkLst>
        </pc:graphicFrameChg>
        <pc:picChg chg="add mod">
          <ac:chgData name="a.mattioli" userId="S::a.mattioli@uispre.it::06a2f116-e6df-4814-8a4a-66834872fcc8" providerId="AD" clId="Web-{F533AD6D-47F1-072E-D47E-49FAE6257479}" dt="2021-04-07T07:21:02.101" v="273" actId="1076"/>
          <ac:picMkLst>
            <pc:docMk/>
            <pc:sldMk cId="1681548536" sldId="332"/>
            <ac:picMk id="11" creationId="{FCF053D7-B73B-452B-8E21-B350A78023F5}"/>
          </ac:picMkLst>
        </pc:picChg>
        <pc:picChg chg="add mod">
          <ac:chgData name="a.mattioli" userId="S::a.mattioli@uispre.it::06a2f116-e6df-4814-8a4a-66834872fcc8" providerId="AD" clId="Web-{F533AD6D-47F1-072E-D47E-49FAE6257479}" dt="2021-04-07T07:21:44.571" v="283" actId="14100"/>
          <ac:picMkLst>
            <pc:docMk/>
            <pc:sldMk cId="1681548536" sldId="332"/>
            <ac:picMk id="26" creationId="{42094686-E417-4F7F-B073-9E40F930232D}"/>
          </ac:picMkLst>
        </pc:picChg>
        <pc:picChg chg="del">
          <ac:chgData name="a.mattioli" userId="S::a.mattioli@uispre.it::06a2f116-e6df-4814-8a4a-66834872fcc8" providerId="AD" clId="Web-{F533AD6D-47F1-072E-D47E-49FAE6257479}" dt="2021-04-07T07:15:02.655" v="264"/>
          <ac:picMkLst>
            <pc:docMk/>
            <pc:sldMk cId="1681548536" sldId="332"/>
            <ac:picMk id="6681" creationId="{A5111F49-B04A-45DC-8E10-9FB37C70A27C}"/>
          </ac:picMkLst>
        </pc:picChg>
      </pc:sldChg>
    </pc:docChg>
  </pc:docChgLst>
</pc:chgInfo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6F32A-AE6D-4907-84E4-0BFF804DACCE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C2BE363-E236-42BD-8D75-DD60FD997394}">
      <dgm:prSet/>
      <dgm:spPr/>
      <dgm:t>
        <a:bodyPr/>
        <a:lstStyle/>
        <a:p>
          <a:r>
            <a:rPr lang="it-IT" b="1" dirty="0">
              <a:latin typeface="Verdana"/>
              <a:ea typeface="Verdana"/>
              <a:cs typeface="Verdana"/>
            </a:rPr>
            <a:t>PIEDE E ARTICOLAZIONE DELLA CAVIGLIA</a:t>
          </a:r>
          <a:endParaRPr lang="en-US" b="1" dirty="0">
            <a:latin typeface="Verdana"/>
            <a:ea typeface="Verdana"/>
            <a:cs typeface="Verdana"/>
          </a:endParaRPr>
        </a:p>
      </dgm:t>
    </dgm:pt>
    <dgm:pt modelId="{108AA8BC-EC7A-48BB-B858-9E94963E5193}" type="parTrans" cxnId="{1BA76A67-23FD-4729-8E96-D97372F86DF4}">
      <dgm:prSet/>
      <dgm:spPr/>
      <dgm:t>
        <a:bodyPr/>
        <a:lstStyle/>
        <a:p>
          <a:endParaRPr lang="en-US"/>
        </a:p>
      </dgm:t>
    </dgm:pt>
    <dgm:pt modelId="{9C3F5CB1-A81D-411A-AFC9-2A973D499244}" type="sibTrans" cxnId="{1BA76A67-23FD-4729-8E96-D97372F86DF4}">
      <dgm:prSet/>
      <dgm:spPr/>
      <dgm:t>
        <a:bodyPr/>
        <a:lstStyle/>
        <a:p>
          <a:endParaRPr lang="en-US"/>
        </a:p>
      </dgm:t>
    </dgm:pt>
    <dgm:pt modelId="{0BC66537-DC66-463A-96EF-39FD2664754B}">
      <dgm:prSet/>
      <dgm:spPr/>
      <dgm:t>
        <a:bodyPr/>
        <a:lstStyle/>
        <a:p>
          <a:r>
            <a:rPr lang="it-IT" dirty="0">
              <a:latin typeface="Verdana"/>
              <a:ea typeface="Verdana"/>
              <a:cs typeface="Verdana"/>
            </a:rPr>
            <a:t>GAMBA E ARTICOLAZIONE DEL GINOCCHIO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EFB4848-AE0C-48B1-8C52-BDED10837BB5}" type="parTrans" cxnId="{9713C2C8-40CD-4451-948B-CDC5AD8FBAC7}">
      <dgm:prSet/>
      <dgm:spPr/>
      <dgm:t>
        <a:bodyPr/>
        <a:lstStyle/>
        <a:p>
          <a:endParaRPr lang="en-US"/>
        </a:p>
      </dgm:t>
    </dgm:pt>
    <dgm:pt modelId="{36C0FD63-D910-42A9-83C7-97290BA82F6B}" type="sibTrans" cxnId="{9713C2C8-40CD-4451-948B-CDC5AD8FBAC7}">
      <dgm:prSet/>
      <dgm:spPr/>
      <dgm:t>
        <a:bodyPr/>
        <a:lstStyle/>
        <a:p>
          <a:endParaRPr lang="en-US"/>
        </a:p>
      </dgm:t>
    </dgm:pt>
    <dgm:pt modelId="{85FF4436-259E-48B1-B2CC-441762842DCD}">
      <dgm:prSet/>
      <dgm:spPr/>
      <dgm:t>
        <a:bodyPr/>
        <a:lstStyle/>
        <a:p>
          <a:r>
            <a:rPr lang="it-IT">
              <a:latin typeface="Verdana"/>
              <a:ea typeface="Verdana"/>
              <a:cs typeface="Verdana"/>
            </a:rPr>
            <a:t>COSCIA E ARTICOLAZIONE ANCA</a:t>
          </a:r>
          <a:endParaRPr lang="en-US">
            <a:latin typeface="Verdana"/>
            <a:ea typeface="Verdana"/>
            <a:cs typeface="Verdana"/>
          </a:endParaRPr>
        </a:p>
      </dgm:t>
    </dgm:pt>
    <dgm:pt modelId="{460FF36B-53AE-4E65-8303-FFFA9923B2D4}" type="parTrans" cxnId="{A5ADF973-C04D-46C0-86F3-70B25D95EC2D}">
      <dgm:prSet/>
      <dgm:spPr/>
      <dgm:t>
        <a:bodyPr/>
        <a:lstStyle/>
        <a:p>
          <a:endParaRPr lang="en-US"/>
        </a:p>
      </dgm:t>
    </dgm:pt>
    <dgm:pt modelId="{C45D8FF9-B52E-4A6C-87F9-29A3DA42F0AB}" type="sibTrans" cxnId="{A5ADF973-C04D-46C0-86F3-70B25D95EC2D}">
      <dgm:prSet/>
      <dgm:spPr/>
      <dgm:t>
        <a:bodyPr/>
        <a:lstStyle/>
        <a:p>
          <a:endParaRPr lang="en-US"/>
        </a:p>
      </dgm:t>
    </dgm:pt>
    <dgm:pt modelId="{C8947159-6EBD-4477-AEB4-0102DE1A57BF}" type="pres">
      <dgm:prSet presAssocID="{FA26F32A-AE6D-4907-84E4-0BFF804DACCE}" presName="vert0" presStyleCnt="0">
        <dgm:presLayoutVars>
          <dgm:dir/>
          <dgm:animOne val="branch"/>
          <dgm:animLvl val="lvl"/>
        </dgm:presLayoutVars>
      </dgm:prSet>
      <dgm:spPr/>
    </dgm:pt>
    <dgm:pt modelId="{599CF1EC-1CA5-4D6F-AF64-F61A7855467B}" type="pres">
      <dgm:prSet presAssocID="{4C2BE363-E236-42BD-8D75-DD60FD997394}" presName="thickLine" presStyleLbl="alignNode1" presStyleIdx="0" presStyleCnt="3"/>
      <dgm:spPr/>
    </dgm:pt>
    <dgm:pt modelId="{412F28BF-A6BC-479F-B76D-ABB57A82CCF8}" type="pres">
      <dgm:prSet presAssocID="{4C2BE363-E236-42BD-8D75-DD60FD997394}" presName="horz1" presStyleCnt="0"/>
      <dgm:spPr/>
    </dgm:pt>
    <dgm:pt modelId="{AF1D7B81-0AF6-4A28-B119-8F4B5F3E7D3C}" type="pres">
      <dgm:prSet presAssocID="{4C2BE363-E236-42BD-8D75-DD60FD997394}" presName="tx1" presStyleLbl="revTx" presStyleIdx="0" presStyleCnt="3"/>
      <dgm:spPr/>
    </dgm:pt>
    <dgm:pt modelId="{9E426601-B0F6-4B21-AA15-A4A53FF8F0C6}" type="pres">
      <dgm:prSet presAssocID="{4C2BE363-E236-42BD-8D75-DD60FD997394}" presName="vert1" presStyleCnt="0"/>
      <dgm:spPr/>
    </dgm:pt>
    <dgm:pt modelId="{B76AA963-E8B5-40BD-A459-D79925441E9B}" type="pres">
      <dgm:prSet presAssocID="{0BC66537-DC66-463A-96EF-39FD2664754B}" presName="thickLine" presStyleLbl="alignNode1" presStyleIdx="1" presStyleCnt="3"/>
      <dgm:spPr/>
    </dgm:pt>
    <dgm:pt modelId="{DFBE95DC-233B-4E6B-BD1C-9F587CCE55A2}" type="pres">
      <dgm:prSet presAssocID="{0BC66537-DC66-463A-96EF-39FD2664754B}" presName="horz1" presStyleCnt="0"/>
      <dgm:spPr/>
    </dgm:pt>
    <dgm:pt modelId="{A20E0656-4BB7-42B2-B4BC-3C1DE17CF826}" type="pres">
      <dgm:prSet presAssocID="{0BC66537-DC66-463A-96EF-39FD2664754B}" presName="tx1" presStyleLbl="revTx" presStyleIdx="1" presStyleCnt="3"/>
      <dgm:spPr/>
    </dgm:pt>
    <dgm:pt modelId="{BB04DAE2-5B59-463C-B91D-64A66A1D3570}" type="pres">
      <dgm:prSet presAssocID="{0BC66537-DC66-463A-96EF-39FD2664754B}" presName="vert1" presStyleCnt="0"/>
      <dgm:spPr/>
    </dgm:pt>
    <dgm:pt modelId="{FEACF45D-9B0D-4847-9BB6-5755C7935797}" type="pres">
      <dgm:prSet presAssocID="{85FF4436-259E-48B1-B2CC-441762842DCD}" presName="thickLine" presStyleLbl="alignNode1" presStyleIdx="2" presStyleCnt="3"/>
      <dgm:spPr/>
    </dgm:pt>
    <dgm:pt modelId="{B7034C10-8D79-47E4-B525-3FC3F9C6C1B1}" type="pres">
      <dgm:prSet presAssocID="{85FF4436-259E-48B1-B2CC-441762842DCD}" presName="horz1" presStyleCnt="0"/>
      <dgm:spPr/>
    </dgm:pt>
    <dgm:pt modelId="{C2BBEE6B-A4E2-4A56-8BB0-6742E8D1A214}" type="pres">
      <dgm:prSet presAssocID="{85FF4436-259E-48B1-B2CC-441762842DCD}" presName="tx1" presStyleLbl="revTx" presStyleIdx="2" presStyleCnt="3"/>
      <dgm:spPr/>
    </dgm:pt>
    <dgm:pt modelId="{AF4CC53C-2576-41AE-AC0A-6DBD66123C42}" type="pres">
      <dgm:prSet presAssocID="{85FF4436-259E-48B1-B2CC-441762842DCD}" presName="vert1" presStyleCnt="0"/>
      <dgm:spPr/>
    </dgm:pt>
  </dgm:ptLst>
  <dgm:cxnLst>
    <dgm:cxn modelId="{9C25D033-69ED-4921-BDC7-05FB769633FF}" type="presOf" srcId="{FA26F32A-AE6D-4907-84E4-0BFF804DACCE}" destId="{C8947159-6EBD-4477-AEB4-0102DE1A57BF}" srcOrd="0" destOrd="0" presId="urn:microsoft.com/office/officeart/2008/layout/LinedList"/>
    <dgm:cxn modelId="{1BA76A67-23FD-4729-8E96-D97372F86DF4}" srcId="{FA26F32A-AE6D-4907-84E4-0BFF804DACCE}" destId="{4C2BE363-E236-42BD-8D75-DD60FD997394}" srcOrd="0" destOrd="0" parTransId="{108AA8BC-EC7A-48BB-B858-9E94963E5193}" sibTransId="{9C3F5CB1-A81D-411A-AFC9-2A973D499244}"/>
    <dgm:cxn modelId="{B9C8156D-4C11-4A26-B4A7-0B0C87A3DAA5}" type="presOf" srcId="{0BC66537-DC66-463A-96EF-39FD2664754B}" destId="{A20E0656-4BB7-42B2-B4BC-3C1DE17CF826}" srcOrd="0" destOrd="0" presId="urn:microsoft.com/office/officeart/2008/layout/LinedList"/>
    <dgm:cxn modelId="{A5ADF973-C04D-46C0-86F3-70B25D95EC2D}" srcId="{FA26F32A-AE6D-4907-84E4-0BFF804DACCE}" destId="{85FF4436-259E-48B1-B2CC-441762842DCD}" srcOrd="2" destOrd="0" parTransId="{460FF36B-53AE-4E65-8303-FFFA9923B2D4}" sibTransId="{C45D8FF9-B52E-4A6C-87F9-29A3DA42F0AB}"/>
    <dgm:cxn modelId="{1798EF5A-A2EE-46C7-80AC-28280BFB2869}" type="presOf" srcId="{85FF4436-259E-48B1-B2CC-441762842DCD}" destId="{C2BBEE6B-A4E2-4A56-8BB0-6742E8D1A214}" srcOrd="0" destOrd="0" presId="urn:microsoft.com/office/officeart/2008/layout/LinedList"/>
    <dgm:cxn modelId="{2854E28A-CFB6-403A-9390-E8A176779FE0}" type="presOf" srcId="{4C2BE363-E236-42BD-8D75-DD60FD997394}" destId="{AF1D7B81-0AF6-4A28-B119-8F4B5F3E7D3C}" srcOrd="0" destOrd="0" presId="urn:microsoft.com/office/officeart/2008/layout/LinedList"/>
    <dgm:cxn modelId="{9713C2C8-40CD-4451-948B-CDC5AD8FBAC7}" srcId="{FA26F32A-AE6D-4907-84E4-0BFF804DACCE}" destId="{0BC66537-DC66-463A-96EF-39FD2664754B}" srcOrd="1" destOrd="0" parTransId="{AEFB4848-AE0C-48B1-8C52-BDED10837BB5}" sibTransId="{36C0FD63-D910-42A9-83C7-97290BA82F6B}"/>
    <dgm:cxn modelId="{9B4B73D1-C7C1-4AF4-9FE2-5724C87526DB}" type="presParOf" srcId="{C8947159-6EBD-4477-AEB4-0102DE1A57BF}" destId="{599CF1EC-1CA5-4D6F-AF64-F61A7855467B}" srcOrd="0" destOrd="0" presId="urn:microsoft.com/office/officeart/2008/layout/LinedList"/>
    <dgm:cxn modelId="{CF7ABC7D-764F-4B36-AED5-944EFFC5F0C9}" type="presParOf" srcId="{C8947159-6EBD-4477-AEB4-0102DE1A57BF}" destId="{412F28BF-A6BC-479F-B76D-ABB57A82CCF8}" srcOrd="1" destOrd="0" presId="urn:microsoft.com/office/officeart/2008/layout/LinedList"/>
    <dgm:cxn modelId="{6C0D37A8-57D4-4091-B146-77604A212368}" type="presParOf" srcId="{412F28BF-A6BC-479F-B76D-ABB57A82CCF8}" destId="{AF1D7B81-0AF6-4A28-B119-8F4B5F3E7D3C}" srcOrd="0" destOrd="0" presId="urn:microsoft.com/office/officeart/2008/layout/LinedList"/>
    <dgm:cxn modelId="{E8E39018-74B1-4E4B-A457-59388C2A7893}" type="presParOf" srcId="{412F28BF-A6BC-479F-B76D-ABB57A82CCF8}" destId="{9E426601-B0F6-4B21-AA15-A4A53FF8F0C6}" srcOrd="1" destOrd="0" presId="urn:microsoft.com/office/officeart/2008/layout/LinedList"/>
    <dgm:cxn modelId="{750CE71D-55CD-4B26-BC21-3EE4555B48ED}" type="presParOf" srcId="{C8947159-6EBD-4477-AEB4-0102DE1A57BF}" destId="{B76AA963-E8B5-40BD-A459-D79925441E9B}" srcOrd="2" destOrd="0" presId="urn:microsoft.com/office/officeart/2008/layout/LinedList"/>
    <dgm:cxn modelId="{09B8DAB0-3CE3-433D-B7E1-185DD81DC9F3}" type="presParOf" srcId="{C8947159-6EBD-4477-AEB4-0102DE1A57BF}" destId="{DFBE95DC-233B-4E6B-BD1C-9F587CCE55A2}" srcOrd="3" destOrd="0" presId="urn:microsoft.com/office/officeart/2008/layout/LinedList"/>
    <dgm:cxn modelId="{D4EAF77D-2C81-4C4E-B8CD-BC5F62D2415B}" type="presParOf" srcId="{DFBE95DC-233B-4E6B-BD1C-9F587CCE55A2}" destId="{A20E0656-4BB7-42B2-B4BC-3C1DE17CF826}" srcOrd="0" destOrd="0" presId="urn:microsoft.com/office/officeart/2008/layout/LinedList"/>
    <dgm:cxn modelId="{A8591985-0E20-4B23-A2AB-DEDD29573D6A}" type="presParOf" srcId="{DFBE95DC-233B-4E6B-BD1C-9F587CCE55A2}" destId="{BB04DAE2-5B59-463C-B91D-64A66A1D3570}" srcOrd="1" destOrd="0" presId="urn:microsoft.com/office/officeart/2008/layout/LinedList"/>
    <dgm:cxn modelId="{3B501AC1-C897-401B-AE42-51867172CBFE}" type="presParOf" srcId="{C8947159-6EBD-4477-AEB4-0102DE1A57BF}" destId="{FEACF45D-9B0D-4847-9BB6-5755C7935797}" srcOrd="4" destOrd="0" presId="urn:microsoft.com/office/officeart/2008/layout/LinedList"/>
    <dgm:cxn modelId="{A7743D0A-BA4C-47A6-ABD0-4D3E615B72D4}" type="presParOf" srcId="{C8947159-6EBD-4477-AEB4-0102DE1A57BF}" destId="{B7034C10-8D79-47E4-B525-3FC3F9C6C1B1}" srcOrd="5" destOrd="0" presId="urn:microsoft.com/office/officeart/2008/layout/LinedList"/>
    <dgm:cxn modelId="{95245320-9A18-4C8B-9623-7982923FC2FF}" type="presParOf" srcId="{B7034C10-8D79-47E4-B525-3FC3F9C6C1B1}" destId="{C2BBEE6B-A4E2-4A56-8BB0-6742E8D1A214}" srcOrd="0" destOrd="0" presId="urn:microsoft.com/office/officeart/2008/layout/LinedList"/>
    <dgm:cxn modelId="{73155DF2-061A-4228-8625-B8354A6E2E4C}" type="presParOf" srcId="{B7034C10-8D79-47E4-B525-3FC3F9C6C1B1}" destId="{AF4CC53C-2576-41AE-AC0A-6DBD66123C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L'equilibrio è una serie di aggiustamenti che ci permette di contrastare la forza di gravità;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6587A19E-8F42-4F85-9D0F-0E3B9C02641C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Nella camminata in pianura il baricentro si trova sempre in una posizione tale da mantenere l'equilibrio facilmente;</a:t>
          </a:r>
        </a:p>
      </dgm:t>
    </dgm:pt>
    <dgm:pt modelId="{D6294481-356D-4FE3-95A8-27478C4AE9C6}" type="parTrans" cxnId="{0AC6E8A4-30DB-43EB-B31C-846A6631E754}">
      <dgm:prSet/>
      <dgm:spPr/>
      <dgm:t>
        <a:bodyPr/>
        <a:lstStyle/>
        <a:p>
          <a:endParaRPr lang="en-US"/>
        </a:p>
      </dgm:t>
    </dgm:pt>
    <dgm:pt modelId="{5DC9082D-A8A8-4EE0-8404-FA69216EE7EA}" type="sibTrans" cxnId="{0AC6E8A4-30DB-43EB-B31C-846A6631E754}">
      <dgm:prSet/>
      <dgm:spPr/>
      <dgm:t>
        <a:bodyPr/>
        <a:lstStyle/>
        <a:p>
          <a:endParaRPr lang="en-US"/>
        </a:p>
      </dgm:t>
    </dgm:pt>
    <dgm:pt modelId="{70AA9A77-7C4D-46C3-A4B2-00F71BE74F11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Il BARICENTRO è il punto di equilibrio dove è concentrata la massa di un corpo;</a:t>
          </a:r>
        </a:p>
      </dgm:t>
    </dgm:pt>
    <dgm:pt modelId="{4821C881-70E3-43D9-95BB-F787855A803F}" type="parTrans" cxnId="{4BBE1472-97B1-4296-97DB-708748B9BED7}">
      <dgm:prSet/>
      <dgm:spPr/>
      <dgm:t>
        <a:bodyPr/>
        <a:lstStyle/>
        <a:p>
          <a:endParaRPr lang="it-IT"/>
        </a:p>
      </dgm:t>
    </dgm:pt>
    <dgm:pt modelId="{9798A8FA-CC84-408D-9156-0847538B38F9}" type="sibTrans" cxnId="{4BBE1472-97B1-4296-97DB-708748B9BED7}">
      <dgm:prSet/>
      <dgm:spPr/>
      <dgm:t>
        <a:bodyPr/>
        <a:lstStyle/>
        <a:p>
          <a:endParaRPr lang="it-IT"/>
        </a:p>
      </dgm:t>
    </dgm:pt>
    <dgm:pt modelId="{8A0CC7A9-707C-461C-A9C2-4C26481E861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Nel corpo umano il baricentro si trova in un punto all'interno del bacino in prossimità dell'ombelico e la sua proiezione a terra si trova all'interno di un ipotetica area formata dai piedi;</a:t>
          </a:r>
        </a:p>
      </dgm:t>
    </dgm:pt>
    <dgm:pt modelId="{6B860FC6-39F3-4566-A8B8-4DFC986BA505}" type="parTrans" cxnId="{6AC7AF35-9F45-434A-8A34-5F365F6CE9F9}">
      <dgm:prSet/>
      <dgm:spPr/>
      <dgm:t>
        <a:bodyPr/>
        <a:lstStyle/>
        <a:p>
          <a:endParaRPr lang="it-IT"/>
        </a:p>
      </dgm:t>
    </dgm:pt>
    <dgm:pt modelId="{F1261556-110D-4B93-BA23-0D2CA6FC4B7F}" type="sibTrans" cxnId="{6AC7AF35-9F45-434A-8A34-5F365F6CE9F9}">
      <dgm:prSet/>
      <dgm:spPr/>
      <dgm:t>
        <a:bodyPr/>
        <a:lstStyle/>
        <a:p>
          <a:endParaRPr lang="it-IT"/>
        </a:p>
      </dgm:t>
    </dgm:pt>
    <dgm:pt modelId="{EFFB3BAB-7F61-4D19-8AA7-E1330AFCDC39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Nella camminata in montagna la proiezione del baricentro si può trovare molto più spostato rispetto alla sua posizione ideale per effetto della posizione dei piedi che devono adattarsi al terreno ';</a:t>
          </a:r>
        </a:p>
      </dgm:t>
    </dgm:pt>
    <dgm:pt modelId="{F63D7FBA-C4EB-44CD-B02D-4516E83DF768}" type="parTrans" cxnId="{68CB415B-B853-4EF1-9316-2D52837A7958}">
      <dgm:prSet/>
      <dgm:spPr/>
      <dgm:t>
        <a:bodyPr/>
        <a:lstStyle/>
        <a:p>
          <a:endParaRPr lang="it-IT"/>
        </a:p>
      </dgm:t>
    </dgm:pt>
    <dgm:pt modelId="{0337C395-6033-4753-8FF9-F374B4C54918}" type="sibTrans" cxnId="{68CB415B-B853-4EF1-9316-2D52837A7958}">
      <dgm:prSet/>
      <dgm:spPr/>
      <dgm:t>
        <a:bodyPr/>
        <a:lstStyle/>
        <a:p>
          <a:endParaRPr lang="it-IT"/>
        </a:p>
      </dgm:t>
    </dgm:pt>
    <dgm:pt modelId="{F3DD1CB8-D34A-43F1-BE6A-B9E92A76D89E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755C17C3-5E57-4206-B2B2-4E672CD5CCFA}" type="pres">
      <dgm:prSet presAssocID="{A83B8120-DAAF-4FE7-BEDC-9CCCC46C8B50}" presName="thickLine" presStyleLbl="alignNode1" presStyleIdx="0" presStyleCnt="5"/>
      <dgm:spPr/>
    </dgm:pt>
    <dgm:pt modelId="{68D08AE4-B53F-487C-9F68-EA437B35E635}" type="pres">
      <dgm:prSet presAssocID="{A83B8120-DAAF-4FE7-BEDC-9CCCC46C8B50}" presName="horz1" presStyleCnt="0"/>
      <dgm:spPr/>
    </dgm:pt>
    <dgm:pt modelId="{319FA4D8-019A-4144-B1A5-5C56B7B17677}" type="pres">
      <dgm:prSet presAssocID="{A83B8120-DAAF-4FE7-BEDC-9CCCC46C8B50}" presName="tx1" presStyleLbl="revTx" presStyleIdx="0" presStyleCnt="5"/>
      <dgm:spPr/>
    </dgm:pt>
    <dgm:pt modelId="{88FF3B4D-4CEC-43BD-B327-B47A88600DF7}" type="pres">
      <dgm:prSet presAssocID="{A83B8120-DAAF-4FE7-BEDC-9CCCC46C8B50}" presName="vert1" presStyleCnt="0"/>
      <dgm:spPr/>
    </dgm:pt>
    <dgm:pt modelId="{AFF97677-4F43-4CFD-BC85-8C90795E0E91}" type="pres">
      <dgm:prSet presAssocID="{70AA9A77-7C4D-46C3-A4B2-00F71BE74F11}" presName="thickLine" presStyleLbl="alignNode1" presStyleIdx="1" presStyleCnt="5"/>
      <dgm:spPr/>
    </dgm:pt>
    <dgm:pt modelId="{1E7E15C6-8A9E-45CD-B9BA-AB1DADB882D2}" type="pres">
      <dgm:prSet presAssocID="{70AA9A77-7C4D-46C3-A4B2-00F71BE74F11}" presName="horz1" presStyleCnt="0"/>
      <dgm:spPr/>
    </dgm:pt>
    <dgm:pt modelId="{C7FC91FD-C60D-43CE-8FD9-73F3E2F34C64}" type="pres">
      <dgm:prSet presAssocID="{70AA9A77-7C4D-46C3-A4B2-00F71BE74F11}" presName="tx1" presStyleLbl="revTx" presStyleIdx="1" presStyleCnt="5"/>
      <dgm:spPr/>
    </dgm:pt>
    <dgm:pt modelId="{16BE1F46-32EE-4B53-A255-B0BDB6F1CC55}" type="pres">
      <dgm:prSet presAssocID="{70AA9A77-7C4D-46C3-A4B2-00F71BE74F11}" presName="vert1" presStyleCnt="0"/>
      <dgm:spPr/>
    </dgm:pt>
    <dgm:pt modelId="{6A3FED43-ED28-479A-83BC-D9A9C4FB1E4E}" type="pres">
      <dgm:prSet presAssocID="{8A0CC7A9-707C-461C-A9C2-4C26481E8616}" presName="thickLine" presStyleLbl="alignNode1" presStyleIdx="2" presStyleCnt="5"/>
      <dgm:spPr/>
    </dgm:pt>
    <dgm:pt modelId="{2C54B5F1-25EF-46E7-A76C-AF07D1A2E16C}" type="pres">
      <dgm:prSet presAssocID="{8A0CC7A9-707C-461C-A9C2-4C26481E8616}" presName="horz1" presStyleCnt="0"/>
      <dgm:spPr/>
    </dgm:pt>
    <dgm:pt modelId="{8224D00A-C225-4B50-B1DA-73C9E8D88ADB}" type="pres">
      <dgm:prSet presAssocID="{8A0CC7A9-707C-461C-A9C2-4C26481E8616}" presName="tx1" presStyleLbl="revTx" presStyleIdx="2" presStyleCnt="5"/>
      <dgm:spPr/>
    </dgm:pt>
    <dgm:pt modelId="{A9F85D90-5DA7-4FF1-99C8-1CDA4CF698D2}" type="pres">
      <dgm:prSet presAssocID="{8A0CC7A9-707C-461C-A9C2-4C26481E8616}" presName="vert1" presStyleCnt="0"/>
      <dgm:spPr/>
    </dgm:pt>
    <dgm:pt modelId="{859A5725-CC53-4414-B1DB-4F912147803D}" type="pres">
      <dgm:prSet presAssocID="{6587A19E-8F42-4F85-9D0F-0E3B9C02641C}" presName="thickLine" presStyleLbl="alignNode1" presStyleIdx="3" presStyleCnt="5"/>
      <dgm:spPr/>
    </dgm:pt>
    <dgm:pt modelId="{DCC43178-536F-41E3-9874-42F480DE3402}" type="pres">
      <dgm:prSet presAssocID="{6587A19E-8F42-4F85-9D0F-0E3B9C02641C}" presName="horz1" presStyleCnt="0"/>
      <dgm:spPr/>
    </dgm:pt>
    <dgm:pt modelId="{BA46F9ED-A868-49F8-B1DB-31F5718653BA}" type="pres">
      <dgm:prSet presAssocID="{6587A19E-8F42-4F85-9D0F-0E3B9C02641C}" presName="tx1" presStyleLbl="revTx" presStyleIdx="3" presStyleCnt="5"/>
      <dgm:spPr/>
    </dgm:pt>
    <dgm:pt modelId="{D6EB28E7-20C2-4C03-A0FA-9F9F99816A13}" type="pres">
      <dgm:prSet presAssocID="{6587A19E-8F42-4F85-9D0F-0E3B9C02641C}" presName="vert1" presStyleCnt="0"/>
      <dgm:spPr/>
    </dgm:pt>
    <dgm:pt modelId="{E812E322-18DF-431C-A1E0-E2C359AA60A6}" type="pres">
      <dgm:prSet presAssocID="{EFFB3BAB-7F61-4D19-8AA7-E1330AFCDC39}" presName="thickLine" presStyleLbl="alignNode1" presStyleIdx="4" presStyleCnt="5"/>
      <dgm:spPr/>
    </dgm:pt>
    <dgm:pt modelId="{5A883FC6-5529-4040-B9FF-B1A35FB40755}" type="pres">
      <dgm:prSet presAssocID="{EFFB3BAB-7F61-4D19-8AA7-E1330AFCDC39}" presName="horz1" presStyleCnt="0"/>
      <dgm:spPr/>
    </dgm:pt>
    <dgm:pt modelId="{8C453FAA-B0A2-43A4-954F-5C31B766A254}" type="pres">
      <dgm:prSet presAssocID="{EFFB3BAB-7F61-4D19-8AA7-E1330AFCDC39}" presName="tx1" presStyleLbl="revTx" presStyleIdx="4" presStyleCnt="5"/>
      <dgm:spPr/>
    </dgm:pt>
    <dgm:pt modelId="{61DDAF76-8DFC-4251-9799-23CF7FF8168D}" type="pres">
      <dgm:prSet presAssocID="{EFFB3BAB-7F61-4D19-8AA7-E1330AFCDC39}" presName="vert1" presStyleCnt="0"/>
      <dgm:spPr/>
    </dgm:pt>
  </dgm:ptLst>
  <dgm:cxnLst>
    <dgm:cxn modelId="{89E9F70B-1B08-4211-B7E6-C1FA1B8199C2}" type="presOf" srcId="{6587A19E-8F42-4F85-9D0F-0E3B9C02641C}" destId="{BA46F9ED-A868-49F8-B1DB-31F5718653BA}" srcOrd="0" destOrd="0" presId="urn:microsoft.com/office/officeart/2008/layout/LinedList"/>
    <dgm:cxn modelId="{6135AE25-1B59-498B-9EF8-14B482732AD6}" type="presOf" srcId="{70AA9A77-7C4D-46C3-A4B2-00F71BE74F11}" destId="{C7FC91FD-C60D-43CE-8FD9-73F3E2F34C64}" srcOrd="0" destOrd="0" presId="urn:microsoft.com/office/officeart/2008/layout/LinedList"/>
    <dgm:cxn modelId="{6AC7AF35-9F45-434A-8A34-5F365F6CE9F9}" srcId="{79BD3DE3-CC21-4E53-9940-248527713AEA}" destId="{8A0CC7A9-707C-461C-A9C2-4C26481E8616}" srcOrd="2" destOrd="0" parTransId="{6B860FC6-39F3-4566-A8B8-4DFC986BA505}" sibTransId="{F1261556-110D-4B93-BA23-0D2CA6FC4B7F}"/>
    <dgm:cxn modelId="{3D27D339-9FA3-4CA5-8FDC-9BDFABAE537F}" type="presOf" srcId="{A83B8120-DAAF-4FE7-BEDC-9CCCC46C8B50}" destId="{319FA4D8-019A-4144-B1A5-5C56B7B17677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68CB415B-B853-4EF1-9316-2D52837A7958}" srcId="{79BD3DE3-CC21-4E53-9940-248527713AEA}" destId="{EFFB3BAB-7F61-4D19-8AA7-E1330AFCDC39}" srcOrd="4" destOrd="0" parTransId="{F63D7FBA-C4EB-44CD-B02D-4516E83DF768}" sibTransId="{0337C395-6033-4753-8FF9-F374B4C54918}"/>
    <dgm:cxn modelId="{4BBE1472-97B1-4296-97DB-708748B9BED7}" srcId="{79BD3DE3-CC21-4E53-9940-248527713AEA}" destId="{70AA9A77-7C4D-46C3-A4B2-00F71BE74F11}" srcOrd="1" destOrd="0" parTransId="{4821C881-70E3-43D9-95BB-F787855A803F}" sibTransId="{9798A8FA-CC84-408D-9156-0847538B38F9}"/>
    <dgm:cxn modelId="{1C360D74-7241-4CBB-8891-55A245D8F0BD}" type="presOf" srcId="{EFFB3BAB-7F61-4D19-8AA7-E1330AFCDC39}" destId="{8C453FAA-B0A2-43A4-954F-5C31B766A254}" srcOrd="0" destOrd="0" presId="urn:microsoft.com/office/officeart/2008/layout/LinedList"/>
    <dgm:cxn modelId="{687E9255-F5C0-461B-925B-C58F3A7BB8E3}" type="presOf" srcId="{79BD3DE3-CC21-4E53-9940-248527713AEA}" destId="{F3DD1CB8-D34A-43F1-BE6A-B9E92A76D89E}" srcOrd="0" destOrd="0" presId="urn:microsoft.com/office/officeart/2008/layout/LinedList"/>
    <dgm:cxn modelId="{0AC6E8A4-30DB-43EB-B31C-846A6631E754}" srcId="{79BD3DE3-CC21-4E53-9940-248527713AEA}" destId="{6587A19E-8F42-4F85-9D0F-0E3B9C02641C}" srcOrd="3" destOrd="0" parTransId="{D6294481-356D-4FE3-95A8-27478C4AE9C6}" sibTransId="{5DC9082D-A8A8-4EE0-8404-FA69216EE7EA}"/>
    <dgm:cxn modelId="{A8E808B1-92F4-4E62-8901-1DE74DDD66E4}" type="presOf" srcId="{8A0CC7A9-707C-461C-A9C2-4C26481E8616}" destId="{8224D00A-C225-4B50-B1DA-73C9E8D88ADB}" srcOrd="0" destOrd="0" presId="urn:microsoft.com/office/officeart/2008/layout/LinedList"/>
    <dgm:cxn modelId="{64C97487-4103-4FCF-B83E-C15CDBCE0FCD}" type="presParOf" srcId="{F3DD1CB8-D34A-43F1-BE6A-B9E92A76D89E}" destId="{755C17C3-5E57-4206-B2B2-4E672CD5CCFA}" srcOrd="0" destOrd="0" presId="urn:microsoft.com/office/officeart/2008/layout/LinedList"/>
    <dgm:cxn modelId="{019239B3-3AC1-45EF-BE96-90799BBB9AFE}" type="presParOf" srcId="{F3DD1CB8-D34A-43F1-BE6A-B9E92A76D89E}" destId="{68D08AE4-B53F-487C-9F68-EA437B35E635}" srcOrd="1" destOrd="0" presId="urn:microsoft.com/office/officeart/2008/layout/LinedList"/>
    <dgm:cxn modelId="{8756EC73-B607-442D-96AA-CF8069F0C2C9}" type="presParOf" srcId="{68D08AE4-B53F-487C-9F68-EA437B35E635}" destId="{319FA4D8-019A-4144-B1A5-5C56B7B17677}" srcOrd="0" destOrd="0" presId="urn:microsoft.com/office/officeart/2008/layout/LinedList"/>
    <dgm:cxn modelId="{628073BC-7EA8-42C3-B2FD-1397A0DE3134}" type="presParOf" srcId="{68D08AE4-B53F-487C-9F68-EA437B35E635}" destId="{88FF3B4D-4CEC-43BD-B327-B47A88600DF7}" srcOrd="1" destOrd="0" presId="urn:microsoft.com/office/officeart/2008/layout/LinedList"/>
    <dgm:cxn modelId="{5A3947E0-FE01-453F-B6CF-3D14D5142481}" type="presParOf" srcId="{F3DD1CB8-D34A-43F1-BE6A-B9E92A76D89E}" destId="{AFF97677-4F43-4CFD-BC85-8C90795E0E91}" srcOrd="2" destOrd="0" presId="urn:microsoft.com/office/officeart/2008/layout/LinedList"/>
    <dgm:cxn modelId="{7F8D5E70-428C-4DEB-A088-C7722F3A4699}" type="presParOf" srcId="{F3DD1CB8-D34A-43F1-BE6A-B9E92A76D89E}" destId="{1E7E15C6-8A9E-45CD-B9BA-AB1DADB882D2}" srcOrd="3" destOrd="0" presId="urn:microsoft.com/office/officeart/2008/layout/LinedList"/>
    <dgm:cxn modelId="{34DD535C-2304-42EB-83DA-30309951D671}" type="presParOf" srcId="{1E7E15C6-8A9E-45CD-B9BA-AB1DADB882D2}" destId="{C7FC91FD-C60D-43CE-8FD9-73F3E2F34C64}" srcOrd="0" destOrd="0" presId="urn:microsoft.com/office/officeart/2008/layout/LinedList"/>
    <dgm:cxn modelId="{AA349294-F5C2-4D76-8438-4524C12E95B4}" type="presParOf" srcId="{1E7E15C6-8A9E-45CD-B9BA-AB1DADB882D2}" destId="{16BE1F46-32EE-4B53-A255-B0BDB6F1CC55}" srcOrd="1" destOrd="0" presId="urn:microsoft.com/office/officeart/2008/layout/LinedList"/>
    <dgm:cxn modelId="{8CB985C8-F864-4F00-8F8F-B966F32F2613}" type="presParOf" srcId="{F3DD1CB8-D34A-43F1-BE6A-B9E92A76D89E}" destId="{6A3FED43-ED28-479A-83BC-D9A9C4FB1E4E}" srcOrd="4" destOrd="0" presId="urn:microsoft.com/office/officeart/2008/layout/LinedList"/>
    <dgm:cxn modelId="{84277040-73F3-405E-B44B-A177E9BE6065}" type="presParOf" srcId="{F3DD1CB8-D34A-43F1-BE6A-B9E92A76D89E}" destId="{2C54B5F1-25EF-46E7-A76C-AF07D1A2E16C}" srcOrd="5" destOrd="0" presId="urn:microsoft.com/office/officeart/2008/layout/LinedList"/>
    <dgm:cxn modelId="{45D9B930-133E-4EE5-ADCC-8D0F818925F7}" type="presParOf" srcId="{2C54B5F1-25EF-46E7-A76C-AF07D1A2E16C}" destId="{8224D00A-C225-4B50-B1DA-73C9E8D88ADB}" srcOrd="0" destOrd="0" presId="urn:microsoft.com/office/officeart/2008/layout/LinedList"/>
    <dgm:cxn modelId="{F1174DB7-B033-4562-9E40-3A18220E2CD0}" type="presParOf" srcId="{2C54B5F1-25EF-46E7-A76C-AF07D1A2E16C}" destId="{A9F85D90-5DA7-4FF1-99C8-1CDA4CF698D2}" srcOrd="1" destOrd="0" presId="urn:microsoft.com/office/officeart/2008/layout/LinedList"/>
    <dgm:cxn modelId="{15D43361-BB4D-45F3-A7B7-10898725D011}" type="presParOf" srcId="{F3DD1CB8-D34A-43F1-BE6A-B9E92A76D89E}" destId="{859A5725-CC53-4414-B1DB-4F912147803D}" srcOrd="6" destOrd="0" presId="urn:microsoft.com/office/officeart/2008/layout/LinedList"/>
    <dgm:cxn modelId="{00062A15-C880-464B-91DB-6B1A02BE4869}" type="presParOf" srcId="{F3DD1CB8-D34A-43F1-BE6A-B9E92A76D89E}" destId="{DCC43178-536F-41E3-9874-42F480DE3402}" srcOrd="7" destOrd="0" presId="urn:microsoft.com/office/officeart/2008/layout/LinedList"/>
    <dgm:cxn modelId="{6C8750DB-48B1-432D-BF45-049D295E9DB8}" type="presParOf" srcId="{DCC43178-536F-41E3-9874-42F480DE3402}" destId="{BA46F9ED-A868-49F8-B1DB-31F5718653BA}" srcOrd="0" destOrd="0" presId="urn:microsoft.com/office/officeart/2008/layout/LinedList"/>
    <dgm:cxn modelId="{08CC72E0-D9B3-4539-8A0C-00CCACA6F3D1}" type="presParOf" srcId="{DCC43178-536F-41E3-9874-42F480DE3402}" destId="{D6EB28E7-20C2-4C03-A0FA-9F9F99816A13}" srcOrd="1" destOrd="0" presId="urn:microsoft.com/office/officeart/2008/layout/LinedList"/>
    <dgm:cxn modelId="{DF619F8F-9678-4134-B2C1-F1CBB6E45944}" type="presParOf" srcId="{F3DD1CB8-D34A-43F1-BE6A-B9E92A76D89E}" destId="{E812E322-18DF-431C-A1E0-E2C359AA60A6}" srcOrd="8" destOrd="0" presId="urn:microsoft.com/office/officeart/2008/layout/LinedList"/>
    <dgm:cxn modelId="{A3265132-1AE6-4CB8-B832-15B846F96C0F}" type="presParOf" srcId="{F3DD1CB8-D34A-43F1-BE6A-B9E92A76D89E}" destId="{5A883FC6-5529-4040-B9FF-B1A35FB40755}" srcOrd="9" destOrd="0" presId="urn:microsoft.com/office/officeart/2008/layout/LinedList"/>
    <dgm:cxn modelId="{60702A92-FE36-4048-B9E6-F24FDCF2355D}" type="presParOf" srcId="{5A883FC6-5529-4040-B9FF-B1A35FB40755}" destId="{8C453FAA-B0A2-43A4-954F-5C31B766A254}" srcOrd="0" destOrd="0" presId="urn:microsoft.com/office/officeart/2008/layout/LinedList"/>
    <dgm:cxn modelId="{0EFEDD98-91DA-4940-93B1-CCF6C503313D}" type="presParOf" srcId="{5A883FC6-5529-4040-B9FF-B1A35FB40755}" destId="{61DDAF76-8DFC-4251-9799-23CF7FF816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Nella camminata in pianura il baricentro ha un andamento leggermente ondulatorio;</a:t>
          </a:r>
          <a:endParaRPr lang="en-US" b="0" dirty="0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70AA9A77-7C4D-46C3-A4B2-00F71BE74F11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In pianura la GRAVITA' non ci da molti problemi;</a:t>
          </a:r>
        </a:p>
      </dgm:t>
    </dgm:pt>
    <dgm:pt modelId="{4821C881-70E3-43D9-95BB-F787855A803F}" type="parTrans" cxnId="{4BBE1472-97B1-4296-97DB-708748B9BED7}">
      <dgm:prSet/>
      <dgm:spPr/>
      <dgm:t>
        <a:bodyPr/>
        <a:lstStyle/>
        <a:p>
          <a:endParaRPr lang="it-IT"/>
        </a:p>
      </dgm:t>
    </dgm:pt>
    <dgm:pt modelId="{9798A8FA-CC84-408D-9156-0847538B38F9}" type="sibTrans" cxnId="{4BBE1472-97B1-4296-97DB-708748B9BED7}">
      <dgm:prSet/>
      <dgm:spPr/>
      <dgm:t>
        <a:bodyPr/>
        <a:lstStyle/>
        <a:p>
          <a:endParaRPr lang="it-IT"/>
        </a:p>
      </dgm:t>
    </dgm:pt>
    <dgm:pt modelId="{8A0CC7A9-707C-461C-A9C2-4C26481E8616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In salita la GRAVITA' ci costringe a dover spingere maggiormente e in discesa a frenare;</a:t>
          </a:r>
        </a:p>
      </dgm:t>
    </dgm:pt>
    <dgm:pt modelId="{6B860FC6-39F3-4566-A8B8-4DFC986BA505}" type="parTrans" cxnId="{6AC7AF35-9F45-434A-8A34-5F365F6CE9F9}">
      <dgm:prSet/>
      <dgm:spPr/>
      <dgm:t>
        <a:bodyPr/>
        <a:lstStyle/>
        <a:p>
          <a:endParaRPr lang="it-IT"/>
        </a:p>
      </dgm:t>
    </dgm:pt>
    <dgm:pt modelId="{F1261556-110D-4B93-BA23-0D2CA6FC4B7F}" type="sibTrans" cxnId="{6AC7AF35-9F45-434A-8A34-5F365F6CE9F9}">
      <dgm:prSet/>
      <dgm:spPr/>
      <dgm:t>
        <a:bodyPr/>
        <a:lstStyle/>
        <a:p>
          <a:endParaRPr lang="it-IT"/>
        </a:p>
      </dgm:t>
    </dgm:pt>
    <dgm:pt modelId="{219799C8-FF3C-432D-9EEC-445C6F3A0AE9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Se la proiezione del BARICENTRO esce dalla area di appoggio si cade;</a:t>
          </a:r>
        </a:p>
      </dgm:t>
    </dgm:pt>
    <dgm:pt modelId="{EC3CB7F8-8C3E-4079-9BF9-5E2D49F76982}" type="parTrans" cxnId="{4A1090F5-E7D1-4B65-AFAB-267AC0C0AD46}">
      <dgm:prSet/>
      <dgm:spPr/>
      <dgm:t>
        <a:bodyPr/>
        <a:lstStyle/>
        <a:p>
          <a:endParaRPr lang="it-IT"/>
        </a:p>
      </dgm:t>
    </dgm:pt>
    <dgm:pt modelId="{C7ADD7B9-70E9-4156-A569-6A40D4935CC8}" type="sibTrans" cxnId="{4A1090F5-E7D1-4B65-AFAB-267AC0C0AD46}">
      <dgm:prSet/>
      <dgm:spPr/>
      <dgm:t>
        <a:bodyPr/>
        <a:lstStyle/>
        <a:p>
          <a:endParaRPr lang="it-IT"/>
        </a:p>
      </dgm:t>
    </dgm:pt>
    <dgm:pt modelId="{0F659F35-1D5C-43A3-B51A-95865B2A1193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Se la proiezione del baricentro va ai limiti della area di appoggio non si cade ma serve un  certo lavoro muscolare per riportare il corpo in equilibrio;</a:t>
          </a:r>
        </a:p>
      </dgm:t>
    </dgm:pt>
    <dgm:pt modelId="{0D8BCF5D-4152-43EE-A5F3-27966E1D6C6E}" type="parTrans" cxnId="{70A16D0E-C41F-482C-9181-9B352836A2EB}">
      <dgm:prSet/>
      <dgm:spPr/>
      <dgm:t>
        <a:bodyPr/>
        <a:lstStyle/>
        <a:p>
          <a:endParaRPr lang="it-IT"/>
        </a:p>
      </dgm:t>
    </dgm:pt>
    <dgm:pt modelId="{8FD1575C-DC46-47CB-B1BB-1AE29DFDC122}" type="sibTrans" cxnId="{70A16D0E-C41F-482C-9181-9B352836A2EB}">
      <dgm:prSet/>
      <dgm:spPr/>
      <dgm:t>
        <a:bodyPr/>
        <a:lstStyle/>
        <a:p>
          <a:endParaRPr lang="it-IT"/>
        </a:p>
      </dgm:t>
    </dgm:pt>
    <dgm:pt modelId="{A216BB5D-9AE6-4EC2-9D83-1D0FDC400102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FF112598-9E52-47CC-A985-481A25940270}" type="pres">
      <dgm:prSet presAssocID="{A83B8120-DAAF-4FE7-BEDC-9CCCC46C8B50}" presName="thickLine" presStyleLbl="alignNode1" presStyleIdx="0" presStyleCnt="5"/>
      <dgm:spPr/>
    </dgm:pt>
    <dgm:pt modelId="{20178C2C-0A2D-422F-965B-EA0C0536E087}" type="pres">
      <dgm:prSet presAssocID="{A83B8120-DAAF-4FE7-BEDC-9CCCC46C8B50}" presName="horz1" presStyleCnt="0"/>
      <dgm:spPr/>
    </dgm:pt>
    <dgm:pt modelId="{43FF0A7D-E7E4-4F4C-B46E-AEBDA6080268}" type="pres">
      <dgm:prSet presAssocID="{A83B8120-DAAF-4FE7-BEDC-9CCCC46C8B50}" presName="tx1" presStyleLbl="revTx" presStyleIdx="0" presStyleCnt="5"/>
      <dgm:spPr/>
    </dgm:pt>
    <dgm:pt modelId="{D0DBD9A7-D6E2-414E-AEB2-631330B28979}" type="pres">
      <dgm:prSet presAssocID="{A83B8120-DAAF-4FE7-BEDC-9CCCC46C8B50}" presName="vert1" presStyleCnt="0"/>
      <dgm:spPr/>
    </dgm:pt>
    <dgm:pt modelId="{6C3A10FA-EC19-4E5C-AEC0-AEDE47F45EA1}" type="pres">
      <dgm:prSet presAssocID="{70AA9A77-7C4D-46C3-A4B2-00F71BE74F11}" presName="thickLine" presStyleLbl="alignNode1" presStyleIdx="1" presStyleCnt="5"/>
      <dgm:spPr/>
    </dgm:pt>
    <dgm:pt modelId="{69E3084B-68CE-498D-93FC-024A8F555D0C}" type="pres">
      <dgm:prSet presAssocID="{70AA9A77-7C4D-46C3-A4B2-00F71BE74F11}" presName="horz1" presStyleCnt="0"/>
      <dgm:spPr/>
    </dgm:pt>
    <dgm:pt modelId="{32D08D75-4EAE-48A8-91B6-2AF48DC030DD}" type="pres">
      <dgm:prSet presAssocID="{70AA9A77-7C4D-46C3-A4B2-00F71BE74F11}" presName="tx1" presStyleLbl="revTx" presStyleIdx="1" presStyleCnt="5"/>
      <dgm:spPr/>
    </dgm:pt>
    <dgm:pt modelId="{717CE632-95AB-4EFB-B841-F1C49C37B409}" type="pres">
      <dgm:prSet presAssocID="{70AA9A77-7C4D-46C3-A4B2-00F71BE74F11}" presName="vert1" presStyleCnt="0"/>
      <dgm:spPr/>
    </dgm:pt>
    <dgm:pt modelId="{DCF51948-1FCE-45DB-8176-261145656D40}" type="pres">
      <dgm:prSet presAssocID="{8A0CC7A9-707C-461C-A9C2-4C26481E8616}" presName="thickLine" presStyleLbl="alignNode1" presStyleIdx="2" presStyleCnt="5"/>
      <dgm:spPr/>
    </dgm:pt>
    <dgm:pt modelId="{136E7ACC-B46A-40F6-90F7-4F30AAF90914}" type="pres">
      <dgm:prSet presAssocID="{8A0CC7A9-707C-461C-A9C2-4C26481E8616}" presName="horz1" presStyleCnt="0"/>
      <dgm:spPr/>
    </dgm:pt>
    <dgm:pt modelId="{1B1FF4BC-0C9A-492D-8788-D5C648AE9E6C}" type="pres">
      <dgm:prSet presAssocID="{8A0CC7A9-707C-461C-A9C2-4C26481E8616}" presName="tx1" presStyleLbl="revTx" presStyleIdx="2" presStyleCnt="5"/>
      <dgm:spPr/>
    </dgm:pt>
    <dgm:pt modelId="{3CCDDFC0-8A0C-4DFF-9F83-56490F2A0501}" type="pres">
      <dgm:prSet presAssocID="{8A0CC7A9-707C-461C-A9C2-4C26481E8616}" presName="vert1" presStyleCnt="0"/>
      <dgm:spPr/>
    </dgm:pt>
    <dgm:pt modelId="{40647626-1F7F-4347-B5D8-8B622CA02478}" type="pres">
      <dgm:prSet presAssocID="{219799C8-FF3C-432D-9EEC-445C6F3A0AE9}" presName="thickLine" presStyleLbl="alignNode1" presStyleIdx="3" presStyleCnt="5"/>
      <dgm:spPr/>
    </dgm:pt>
    <dgm:pt modelId="{C0A7685F-9CFA-4E10-9BB7-1D93F3296655}" type="pres">
      <dgm:prSet presAssocID="{219799C8-FF3C-432D-9EEC-445C6F3A0AE9}" presName="horz1" presStyleCnt="0"/>
      <dgm:spPr/>
    </dgm:pt>
    <dgm:pt modelId="{25225905-277E-4268-9930-352C89877106}" type="pres">
      <dgm:prSet presAssocID="{219799C8-FF3C-432D-9EEC-445C6F3A0AE9}" presName="tx1" presStyleLbl="revTx" presStyleIdx="3" presStyleCnt="5"/>
      <dgm:spPr/>
    </dgm:pt>
    <dgm:pt modelId="{E888EFAB-5695-4E28-AA11-8E5279610E7E}" type="pres">
      <dgm:prSet presAssocID="{219799C8-FF3C-432D-9EEC-445C6F3A0AE9}" presName="vert1" presStyleCnt="0"/>
      <dgm:spPr/>
    </dgm:pt>
    <dgm:pt modelId="{7F181C8E-16EE-452C-9A7B-6FC3510AA3E2}" type="pres">
      <dgm:prSet presAssocID="{0F659F35-1D5C-43A3-B51A-95865B2A1193}" presName="thickLine" presStyleLbl="alignNode1" presStyleIdx="4" presStyleCnt="5"/>
      <dgm:spPr/>
    </dgm:pt>
    <dgm:pt modelId="{92B10AB1-FBA7-4534-99BF-756211AE23FF}" type="pres">
      <dgm:prSet presAssocID="{0F659F35-1D5C-43A3-B51A-95865B2A1193}" presName="horz1" presStyleCnt="0"/>
      <dgm:spPr/>
    </dgm:pt>
    <dgm:pt modelId="{6415D65F-B8D7-4AA3-900D-1EB248CCFC26}" type="pres">
      <dgm:prSet presAssocID="{0F659F35-1D5C-43A3-B51A-95865B2A1193}" presName="tx1" presStyleLbl="revTx" presStyleIdx="4" presStyleCnt="5"/>
      <dgm:spPr/>
    </dgm:pt>
    <dgm:pt modelId="{7B9D64C0-9AED-496B-A9DA-35EEB8C5348E}" type="pres">
      <dgm:prSet presAssocID="{0F659F35-1D5C-43A3-B51A-95865B2A1193}" presName="vert1" presStyleCnt="0"/>
      <dgm:spPr/>
    </dgm:pt>
  </dgm:ptLst>
  <dgm:cxnLst>
    <dgm:cxn modelId="{BA712802-B6E6-436A-8999-3DBEDEE702E2}" type="presOf" srcId="{219799C8-FF3C-432D-9EEC-445C6F3A0AE9}" destId="{25225905-277E-4268-9930-352C89877106}" srcOrd="0" destOrd="0" presId="urn:microsoft.com/office/officeart/2008/layout/LinedList"/>
    <dgm:cxn modelId="{70A16D0E-C41F-482C-9181-9B352836A2EB}" srcId="{79BD3DE3-CC21-4E53-9940-248527713AEA}" destId="{0F659F35-1D5C-43A3-B51A-95865B2A1193}" srcOrd="4" destOrd="0" parTransId="{0D8BCF5D-4152-43EE-A5F3-27966E1D6C6E}" sibTransId="{8FD1575C-DC46-47CB-B1BB-1AE29DFDC122}"/>
    <dgm:cxn modelId="{6E87D512-1E06-4DEB-9509-856DF87B5BF9}" type="presOf" srcId="{0F659F35-1D5C-43A3-B51A-95865B2A1193}" destId="{6415D65F-B8D7-4AA3-900D-1EB248CCFC26}" srcOrd="0" destOrd="0" presId="urn:microsoft.com/office/officeart/2008/layout/LinedList"/>
    <dgm:cxn modelId="{6AC7AF35-9F45-434A-8A34-5F365F6CE9F9}" srcId="{79BD3DE3-CC21-4E53-9940-248527713AEA}" destId="{8A0CC7A9-707C-461C-A9C2-4C26481E8616}" srcOrd="2" destOrd="0" parTransId="{6B860FC6-39F3-4566-A8B8-4DFC986BA505}" sibTransId="{F1261556-110D-4B93-BA23-0D2CA6FC4B7F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DECDF43E-3B6E-46B0-BA71-481313F95EB1}" type="presOf" srcId="{79BD3DE3-CC21-4E53-9940-248527713AEA}" destId="{A216BB5D-9AE6-4EC2-9D83-1D0FDC400102}" srcOrd="0" destOrd="0" presId="urn:microsoft.com/office/officeart/2008/layout/LinedList"/>
    <dgm:cxn modelId="{9C86DF46-1993-4062-B766-D6D52EE63AAC}" type="presOf" srcId="{8A0CC7A9-707C-461C-A9C2-4C26481E8616}" destId="{1B1FF4BC-0C9A-492D-8788-D5C648AE9E6C}" srcOrd="0" destOrd="0" presId="urn:microsoft.com/office/officeart/2008/layout/LinedList"/>
    <dgm:cxn modelId="{4BBE1472-97B1-4296-97DB-708748B9BED7}" srcId="{79BD3DE3-CC21-4E53-9940-248527713AEA}" destId="{70AA9A77-7C4D-46C3-A4B2-00F71BE74F11}" srcOrd="1" destOrd="0" parTransId="{4821C881-70E3-43D9-95BB-F787855A803F}" sibTransId="{9798A8FA-CC84-408D-9156-0847538B38F9}"/>
    <dgm:cxn modelId="{EC1356B4-9325-43C6-BA2F-07D8C234085D}" type="presOf" srcId="{70AA9A77-7C4D-46C3-A4B2-00F71BE74F11}" destId="{32D08D75-4EAE-48A8-91B6-2AF48DC030DD}" srcOrd="0" destOrd="0" presId="urn:microsoft.com/office/officeart/2008/layout/LinedList"/>
    <dgm:cxn modelId="{4488C7EE-5AD8-4208-BBAE-68B750295A04}" type="presOf" srcId="{A83B8120-DAAF-4FE7-BEDC-9CCCC46C8B50}" destId="{43FF0A7D-E7E4-4F4C-B46E-AEBDA6080268}" srcOrd="0" destOrd="0" presId="urn:microsoft.com/office/officeart/2008/layout/LinedList"/>
    <dgm:cxn modelId="{4A1090F5-E7D1-4B65-AFAB-267AC0C0AD46}" srcId="{79BD3DE3-CC21-4E53-9940-248527713AEA}" destId="{219799C8-FF3C-432D-9EEC-445C6F3A0AE9}" srcOrd="3" destOrd="0" parTransId="{EC3CB7F8-8C3E-4079-9BF9-5E2D49F76982}" sibTransId="{C7ADD7B9-70E9-4156-A569-6A40D4935CC8}"/>
    <dgm:cxn modelId="{F4C6707B-A269-4288-98A3-3454E42CEA23}" type="presParOf" srcId="{A216BB5D-9AE6-4EC2-9D83-1D0FDC400102}" destId="{FF112598-9E52-47CC-A985-481A25940270}" srcOrd="0" destOrd="0" presId="urn:microsoft.com/office/officeart/2008/layout/LinedList"/>
    <dgm:cxn modelId="{4DF871CF-F308-4485-981F-3C1C7B8B47A2}" type="presParOf" srcId="{A216BB5D-9AE6-4EC2-9D83-1D0FDC400102}" destId="{20178C2C-0A2D-422F-965B-EA0C0536E087}" srcOrd="1" destOrd="0" presId="urn:microsoft.com/office/officeart/2008/layout/LinedList"/>
    <dgm:cxn modelId="{8AF9DFC1-F834-4264-8322-CC8D8EBE41F2}" type="presParOf" srcId="{20178C2C-0A2D-422F-965B-EA0C0536E087}" destId="{43FF0A7D-E7E4-4F4C-B46E-AEBDA6080268}" srcOrd="0" destOrd="0" presId="urn:microsoft.com/office/officeart/2008/layout/LinedList"/>
    <dgm:cxn modelId="{73D6C61A-5FBE-4471-868B-01097B0B4D8C}" type="presParOf" srcId="{20178C2C-0A2D-422F-965B-EA0C0536E087}" destId="{D0DBD9A7-D6E2-414E-AEB2-631330B28979}" srcOrd="1" destOrd="0" presId="urn:microsoft.com/office/officeart/2008/layout/LinedList"/>
    <dgm:cxn modelId="{DAA9CA77-31B8-4350-A47A-0EC1638B8DD1}" type="presParOf" srcId="{A216BB5D-9AE6-4EC2-9D83-1D0FDC400102}" destId="{6C3A10FA-EC19-4E5C-AEC0-AEDE47F45EA1}" srcOrd="2" destOrd="0" presId="urn:microsoft.com/office/officeart/2008/layout/LinedList"/>
    <dgm:cxn modelId="{A466C39F-AD82-484E-83F7-299833FAE3C0}" type="presParOf" srcId="{A216BB5D-9AE6-4EC2-9D83-1D0FDC400102}" destId="{69E3084B-68CE-498D-93FC-024A8F555D0C}" srcOrd="3" destOrd="0" presId="urn:microsoft.com/office/officeart/2008/layout/LinedList"/>
    <dgm:cxn modelId="{203B898E-598D-4D79-983E-B85589D73205}" type="presParOf" srcId="{69E3084B-68CE-498D-93FC-024A8F555D0C}" destId="{32D08D75-4EAE-48A8-91B6-2AF48DC030DD}" srcOrd="0" destOrd="0" presId="urn:microsoft.com/office/officeart/2008/layout/LinedList"/>
    <dgm:cxn modelId="{2E4B75A4-BDC1-413F-B9BA-EBBA0C07E745}" type="presParOf" srcId="{69E3084B-68CE-498D-93FC-024A8F555D0C}" destId="{717CE632-95AB-4EFB-B841-F1C49C37B409}" srcOrd="1" destOrd="0" presId="urn:microsoft.com/office/officeart/2008/layout/LinedList"/>
    <dgm:cxn modelId="{41941813-7B3E-4068-B820-9DC01397ACAD}" type="presParOf" srcId="{A216BB5D-9AE6-4EC2-9D83-1D0FDC400102}" destId="{DCF51948-1FCE-45DB-8176-261145656D40}" srcOrd="4" destOrd="0" presId="urn:microsoft.com/office/officeart/2008/layout/LinedList"/>
    <dgm:cxn modelId="{53FB7B00-EB28-41FC-BE1F-7F7500B19775}" type="presParOf" srcId="{A216BB5D-9AE6-4EC2-9D83-1D0FDC400102}" destId="{136E7ACC-B46A-40F6-90F7-4F30AAF90914}" srcOrd="5" destOrd="0" presId="urn:microsoft.com/office/officeart/2008/layout/LinedList"/>
    <dgm:cxn modelId="{92A6EF05-A6E5-4FE5-AEB7-1057C26369CF}" type="presParOf" srcId="{136E7ACC-B46A-40F6-90F7-4F30AAF90914}" destId="{1B1FF4BC-0C9A-492D-8788-D5C648AE9E6C}" srcOrd="0" destOrd="0" presId="urn:microsoft.com/office/officeart/2008/layout/LinedList"/>
    <dgm:cxn modelId="{3AD998C0-6648-4595-86AE-B36606AFF45D}" type="presParOf" srcId="{136E7ACC-B46A-40F6-90F7-4F30AAF90914}" destId="{3CCDDFC0-8A0C-4DFF-9F83-56490F2A0501}" srcOrd="1" destOrd="0" presId="urn:microsoft.com/office/officeart/2008/layout/LinedList"/>
    <dgm:cxn modelId="{8AA4F790-42BF-4198-981A-344AC35FCA6B}" type="presParOf" srcId="{A216BB5D-9AE6-4EC2-9D83-1D0FDC400102}" destId="{40647626-1F7F-4347-B5D8-8B622CA02478}" srcOrd="6" destOrd="0" presId="urn:microsoft.com/office/officeart/2008/layout/LinedList"/>
    <dgm:cxn modelId="{8DBD4F0F-9DD1-43E4-8D29-F53C6B7BB659}" type="presParOf" srcId="{A216BB5D-9AE6-4EC2-9D83-1D0FDC400102}" destId="{C0A7685F-9CFA-4E10-9BB7-1D93F3296655}" srcOrd="7" destOrd="0" presId="urn:microsoft.com/office/officeart/2008/layout/LinedList"/>
    <dgm:cxn modelId="{F0354401-684D-4D3C-9853-1721A360803F}" type="presParOf" srcId="{C0A7685F-9CFA-4E10-9BB7-1D93F3296655}" destId="{25225905-277E-4268-9930-352C89877106}" srcOrd="0" destOrd="0" presId="urn:microsoft.com/office/officeart/2008/layout/LinedList"/>
    <dgm:cxn modelId="{157962EA-8604-4EDF-8BD6-1B355CF5F83C}" type="presParOf" srcId="{C0A7685F-9CFA-4E10-9BB7-1D93F3296655}" destId="{E888EFAB-5695-4E28-AA11-8E5279610E7E}" srcOrd="1" destOrd="0" presId="urn:microsoft.com/office/officeart/2008/layout/LinedList"/>
    <dgm:cxn modelId="{7461C918-7096-4521-8158-A6B8AF780AD2}" type="presParOf" srcId="{A216BB5D-9AE6-4EC2-9D83-1D0FDC400102}" destId="{7F181C8E-16EE-452C-9A7B-6FC3510AA3E2}" srcOrd="8" destOrd="0" presId="urn:microsoft.com/office/officeart/2008/layout/LinedList"/>
    <dgm:cxn modelId="{0F517051-C2AC-40DB-BE18-C0B08297E5E6}" type="presParOf" srcId="{A216BB5D-9AE6-4EC2-9D83-1D0FDC400102}" destId="{92B10AB1-FBA7-4534-99BF-756211AE23FF}" srcOrd="9" destOrd="0" presId="urn:microsoft.com/office/officeart/2008/layout/LinedList"/>
    <dgm:cxn modelId="{E540DF89-0057-4981-B7F8-56C935BA8E39}" type="presParOf" srcId="{92B10AB1-FBA7-4534-99BF-756211AE23FF}" destId="{6415D65F-B8D7-4AA3-900D-1EB248CCFC26}" srcOrd="0" destOrd="0" presId="urn:microsoft.com/office/officeart/2008/layout/LinedList"/>
    <dgm:cxn modelId="{4C66AE56-8C97-4DE5-9268-1F2E043303AC}" type="presParOf" srcId="{92B10AB1-FBA7-4534-99BF-756211AE23FF}" destId="{7B9D64C0-9AED-496B-A9DA-35EEB8C534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Durante una camminata in montagna ci troviamo in condizioni dove gli appoggi non sono lineari e con una base di appoggio sempre diversa e andiamo a compromettere l'equilibrio;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70AA9A77-7C4D-46C3-A4B2-00F71BE74F11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Quando andiamo in una situazione di equilibrio precario il corpo si organizza per riportare la proiezione della linea del baricentro nella posizione ideale;</a:t>
          </a:r>
        </a:p>
      </dgm:t>
    </dgm:pt>
    <dgm:pt modelId="{4821C881-70E3-43D9-95BB-F787855A803F}" type="parTrans" cxnId="{4BBE1472-97B1-4296-97DB-708748B9BED7}">
      <dgm:prSet/>
      <dgm:spPr/>
    </dgm:pt>
    <dgm:pt modelId="{9798A8FA-CC84-408D-9156-0847538B38F9}" type="sibTrans" cxnId="{4BBE1472-97B1-4296-97DB-708748B9BED7}">
      <dgm:prSet/>
      <dgm:spPr/>
      <dgm:t>
        <a:bodyPr/>
        <a:lstStyle/>
        <a:p>
          <a:endParaRPr lang="en-US"/>
        </a:p>
      </dgm:t>
    </dgm:pt>
    <dgm:pt modelId="{8A0CC7A9-707C-461C-A9C2-4C26481E861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Le informazioni che arrivano al cervello vengono tradotte e vengono attivati tutti i muscoli per permettere di ritornare in equilibrio;</a:t>
          </a:r>
        </a:p>
      </dgm:t>
    </dgm:pt>
    <dgm:pt modelId="{6B860FC6-39F3-4566-A8B8-4DFC986BA505}" type="parTrans" cxnId="{6AC7AF35-9F45-434A-8A34-5F365F6CE9F9}">
      <dgm:prSet/>
      <dgm:spPr/>
    </dgm:pt>
    <dgm:pt modelId="{F1261556-110D-4B93-BA23-0D2CA6FC4B7F}" type="sibTrans" cxnId="{6AC7AF35-9F45-434A-8A34-5F365F6CE9F9}">
      <dgm:prSet/>
      <dgm:spPr/>
      <dgm:t>
        <a:bodyPr/>
        <a:lstStyle/>
        <a:p>
          <a:endParaRPr lang="en-US"/>
        </a:p>
      </dgm:t>
    </dgm:pt>
    <dgm:pt modelId="{219799C8-FF3C-432D-9EEC-445C6F3A0AE9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La PROPIOCEZIONE si allena con tavolette propiocettive o a corpo libero andando a mettere in crisi l'equilibrio in modo da allenare la sensibilità e gli adattamenti alla risposta;</a:t>
          </a:r>
        </a:p>
      </dgm:t>
    </dgm:pt>
    <dgm:pt modelId="{EC3CB7F8-8C3E-4079-9BF9-5E2D49F76982}" type="parTrans" cxnId="{4A1090F5-E7D1-4B65-AFAB-267AC0C0AD46}">
      <dgm:prSet/>
      <dgm:spPr/>
    </dgm:pt>
    <dgm:pt modelId="{C7ADD7B9-70E9-4156-A569-6A40D4935CC8}" type="sibTrans" cxnId="{4A1090F5-E7D1-4B65-AFAB-267AC0C0AD46}">
      <dgm:prSet/>
      <dgm:spPr/>
      <dgm:t>
        <a:bodyPr/>
        <a:lstStyle/>
        <a:p>
          <a:endParaRPr lang="en-US"/>
        </a:p>
      </dgm:t>
    </dgm:pt>
    <dgm:pt modelId="{5A1AC23F-FFFD-43E2-A619-935C8EF71657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Tra i muscoli più importanti per l'equilibrio vi sono quelli del CORE</a:t>
          </a:r>
        </a:p>
      </dgm:t>
    </dgm:pt>
    <dgm:pt modelId="{58DC41D2-BD8E-45F8-86A0-A4F07AD90D42}" type="parTrans" cxnId="{52C0ED00-39EC-4A66-ACAB-C936BA123544}">
      <dgm:prSet/>
      <dgm:spPr/>
    </dgm:pt>
    <dgm:pt modelId="{9091AB3F-D097-4802-BDB9-1F726FDC92C0}" type="sibTrans" cxnId="{52C0ED00-39EC-4A66-ACAB-C936BA123544}">
      <dgm:prSet/>
      <dgm:spPr/>
      <dgm:t>
        <a:bodyPr/>
        <a:lstStyle/>
        <a:p>
          <a:endParaRPr lang="en-US"/>
        </a:p>
      </dgm:t>
    </dgm:pt>
    <dgm:pt modelId="{0C8DEC31-BE4D-4293-AB36-4AC8FB499DC8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sensibilità a questi stimoli e gli adattamenti successivi viene chiamata PROPIOCEZIONE;</a:t>
          </a:r>
        </a:p>
      </dgm:t>
    </dgm:pt>
    <dgm:pt modelId="{5BB48610-C96F-4A7B-B34B-767A810D70A6}" type="parTrans" cxnId="{BAE1968F-887C-42AB-B902-70AB75C626B0}">
      <dgm:prSet/>
      <dgm:spPr/>
    </dgm:pt>
    <dgm:pt modelId="{AF28895D-44B9-4690-8A9B-FE4C7137D474}" type="sibTrans" cxnId="{BAE1968F-887C-42AB-B902-70AB75C626B0}">
      <dgm:prSet/>
      <dgm:spPr/>
      <dgm:t>
        <a:bodyPr/>
        <a:lstStyle/>
        <a:p>
          <a:endParaRPr lang="en-US"/>
        </a:p>
      </dgm:t>
    </dgm:pt>
    <dgm:pt modelId="{EF6A3853-7343-401D-9A77-07A190CCEDFC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E3510D2E-A935-42F6-A1A2-552FCDE8D65B}" type="pres">
      <dgm:prSet presAssocID="{A83B8120-DAAF-4FE7-BEDC-9CCCC46C8B50}" presName="thickLine" presStyleLbl="alignNode1" presStyleIdx="0" presStyleCnt="6"/>
      <dgm:spPr/>
    </dgm:pt>
    <dgm:pt modelId="{52C5D92D-C26D-446B-BFEA-019940F065FD}" type="pres">
      <dgm:prSet presAssocID="{A83B8120-DAAF-4FE7-BEDC-9CCCC46C8B50}" presName="horz1" presStyleCnt="0"/>
      <dgm:spPr/>
    </dgm:pt>
    <dgm:pt modelId="{75797B6F-7EA7-45EA-80F2-8C148C8520C5}" type="pres">
      <dgm:prSet presAssocID="{A83B8120-DAAF-4FE7-BEDC-9CCCC46C8B50}" presName="tx1" presStyleLbl="revTx" presStyleIdx="0" presStyleCnt="6"/>
      <dgm:spPr/>
    </dgm:pt>
    <dgm:pt modelId="{D3FC406F-959E-443D-866E-59B47B8A1156}" type="pres">
      <dgm:prSet presAssocID="{A83B8120-DAAF-4FE7-BEDC-9CCCC46C8B50}" presName="vert1" presStyleCnt="0"/>
      <dgm:spPr/>
    </dgm:pt>
    <dgm:pt modelId="{9815A300-F15E-4790-BAFA-5108CAA3111C}" type="pres">
      <dgm:prSet presAssocID="{70AA9A77-7C4D-46C3-A4B2-00F71BE74F11}" presName="thickLine" presStyleLbl="alignNode1" presStyleIdx="1" presStyleCnt="6"/>
      <dgm:spPr/>
    </dgm:pt>
    <dgm:pt modelId="{0EC3354A-A6CC-497F-A136-1E401F0DA416}" type="pres">
      <dgm:prSet presAssocID="{70AA9A77-7C4D-46C3-A4B2-00F71BE74F11}" presName="horz1" presStyleCnt="0"/>
      <dgm:spPr/>
    </dgm:pt>
    <dgm:pt modelId="{058CE334-7CC8-44A6-8DD0-3D714B95E991}" type="pres">
      <dgm:prSet presAssocID="{70AA9A77-7C4D-46C3-A4B2-00F71BE74F11}" presName="tx1" presStyleLbl="revTx" presStyleIdx="1" presStyleCnt="6"/>
      <dgm:spPr/>
    </dgm:pt>
    <dgm:pt modelId="{37835F28-B7BD-43E1-A694-38C3D4418E7B}" type="pres">
      <dgm:prSet presAssocID="{70AA9A77-7C4D-46C3-A4B2-00F71BE74F11}" presName="vert1" presStyleCnt="0"/>
      <dgm:spPr/>
    </dgm:pt>
    <dgm:pt modelId="{52B4C6AD-48CE-4184-A56F-785CBE518653}" type="pres">
      <dgm:prSet presAssocID="{8A0CC7A9-707C-461C-A9C2-4C26481E8616}" presName="thickLine" presStyleLbl="alignNode1" presStyleIdx="2" presStyleCnt="6"/>
      <dgm:spPr/>
    </dgm:pt>
    <dgm:pt modelId="{F250FF2B-D1E4-4D92-9681-0DBEF6E7DD8F}" type="pres">
      <dgm:prSet presAssocID="{8A0CC7A9-707C-461C-A9C2-4C26481E8616}" presName="horz1" presStyleCnt="0"/>
      <dgm:spPr/>
    </dgm:pt>
    <dgm:pt modelId="{79C1EBF9-E120-4F43-9B90-583F3993079E}" type="pres">
      <dgm:prSet presAssocID="{8A0CC7A9-707C-461C-A9C2-4C26481E8616}" presName="tx1" presStyleLbl="revTx" presStyleIdx="2" presStyleCnt="6"/>
      <dgm:spPr/>
    </dgm:pt>
    <dgm:pt modelId="{344485BD-A9AF-48CB-93F7-AB1597217A0C}" type="pres">
      <dgm:prSet presAssocID="{8A0CC7A9-707C-461C-A9C2-4C26481E8616}" presName="vert1" presStyleCnt="0"/>
      <dgm:spPr/>
    </dgm:pt>
    <dgm:pt modelId="{1E2B612C-B963-4C43-A830-CBACFF052665}" type="pres">
      <dgm:prSet presAssocID="{0C8DEC31-BE4D-4293-AB36-4AC8FB499DC8}" presName="thickLine" presStyleLbl="alignNode1" presStyleIdx="3" presStyleCnt="6"/>
      <dgm:spPr/>
    </dgm:pt>
    <dgm:pt modelId="{F97BF050-FC3B-4A70-8426-D746C4455384}" type="pres">
      <dgm:prSet presAssocID="{0C8DEC31-BE4D-4293-AB36-4AC8FB499DC8}" presName="horz1" presStyleCnt="0"/>
      <dgm:spPr/>
    </dgm:pt>
    <dgm:pt modelId="{731A3B8B-A692-4317-95CD-6A68ACC243FF}" type="pres">
      <dgm:prSet presAssocID="{0C8DEC31-BE4D-4293-AB36-4AC8FB499DC8}" presName="tx1" presStyleLbl="revTx" presStyleIdx="3" presStyleCnt="6"/>
      <dgm:spPr/>
    </dgm:pt>
    <dgm:pt modelId="{413C8C47-0E73-4C9B-AD29-5DDC31E501C4}" type="pres">
      <dgm:prSet presAssocID="{0C8DEC31-BE4D-4293-AB36-4AC8FB499DC8}" presName="vert1" presStyleCnt="0"/>
      <dgm:spPr/>
    </dgm:pt>
    <dgm:pt modelId="{6161D2A5-C398-43FA-BD83-D574A37B89C1}" type="pres">
      <dgm:prSet presAssocID="{219799C8-FF3C-432D-9EEC-445C6F3A0AE9}" presName="thickLine" presStyleLbl="alignNode1" presStyleIdx="4" presStyleCnt="6"/>
      <dgm:spPr/>
    </dgm:pt>
    <dgm:pt modelId="{1A60F58A-7308-456F-A5B4-7F21490F358A}" type="pres">
      <dgm:prSet presAssocID="{219799C8-FF3C-432D-9EEC-445C6F3A0AE9}" presName="horz1" presStyleCnt="0"/>
      <dgm:spPr/>
    </dgm:pt>
    <dgm:pt modelId="{7A3C38D2-7F25-41A1-AA5D-5375796F8D79}" type="pres">
      <dgm:prSet presAssocID="{219799C8-FF3C-432D-9EEC-445C6F3A0AE9}" presName="tx1" presStyleLbl="revTx" presStyleIdx="4" presStyleCnt="6"/>
      <dgm:spPr/>
    </dgm:pt>
    <dgm:pt modelId="{FC3795A3-3A62-498E-9158-5DCD3103B710}" type="pres">
      <dgm:prSet presAssocID="{219799C8-FF3C-432D-9EEC-445C6F3A0AE9}" presName="vert1" presStyleCnt="0"/>
      <dgm:spPr/>
    </dgm:pt>
    <dgm:pt modelId="{5B76C050-73FF-4C1E-9622-4C9E848DDDB8}" type="pres">
      <dgm:prSet presAssocID="{5A1AC23F-FFFD-43E2-A619-935C8EF71657}" presName="thickLine" presStyleLbl="alignNode1" presStyleIdx="5" presStyleCnt="6"/>
      <dgm:spPr/>
    </dgm:pt>
    <dgm:pt modelId="{17CED910-D69D-4459-805A-0E4C757380E8}" type="pres">
      <dgm:prSet presAssocID="{5A1AC23F-FFFD-43E2-A619-935C8EF71657}" presName="horz1" presStyleCnt="0"/>
      <dgm:spPr/>
    </dgm:pt>
    <dgm:pt modelId="{663405D3-7605-4B84-ABC8-C7A395C823B3}" type="pres">
      <dgm:prSet presAssocID="{5A1AC23F-FFFD-43E2-A619-935C8EF71657}" presName="tx1" presStyleLbl="revTx" presStyleIdx="5" presStyleCnt="6"/>
      <dgm:spPr/>
    </dgm:pt>
    <dgm:pt modelId="{740AB38A-E563-4143-BE0A-1FDB0CAEF0D7}" type="pres">
      <dgm:prSet presAssocID="{5A1AC23F-FFFD-43E2-A619-935C8EF71657}" presName="vert1" presStyleCnt="0"/>
      <dgm:spPr/>
    </dgm:pt>
  </dgm:ptLst>
  <dgm:cxnLst>
    <dgm:cxn modelId="{52C0ED00-39EC-4A66-ACAB-C936BA123544}" srcId="{79BD3DE3-CC21-4E53-9940-248527713AEA}" destId="{5A1AC23F-FFFD-43E2-A619-935C8EF71657}" srcOrd="5" destOrd="0" parTransId="{58DC41D2-BD8E-45F8-86A0-A4F07AD90D42}" sibTransId="{9091AB3F-D097-4802-BDB9-1F726FDC92C0}"/>
    <dgm:cxn modelId="{2C701A16-245B-4363-AACA-1EF8B4D6071F}" type="presOf" srcId="{8A0CC7A9-707C-461C-A9C2-4C26481E8616}" destId="{79C1EBF9-E120-4F43-9B90-583F3993079E}" srcOrd="0" destOrd="0" presId="urn:microsoft.com/office/officeart/2008/layout/LinedList"/>
    <dgm:cxn modelId="{D528D71E-42C4-439F-BC1E-17EC343BA0A6}" type="presOf" srcId="{A83B8120-DAAF-4FE7-BEDC-9CCCC46C8B50}" destId="{75797B6F-7EA7-45EA-80F2-8C148C8520C5}" srcOrd="0" destOrd="0" presId="urn:microsoft.com/office/officeart/2008/layout/LinedList"/>
    <dgm:cxn modelId="{6AC7AF35-9F45-434A-8A34-5F365F6CE9F9}" srcId="{79BD3DE3-CC21-4E53-9940-248527713AEA}" destId="{8A0CC7A9-707C-461C-A9C2-4C26481E8616}" srcOrd="2" destOrd="0" parTransId="{6B860FC6-39F3-4566-A8B8-4DFC986BA505}" sibTransId="{F1261556-110D-4B93-BA23-0D2CA6FC4B7F}"/>
    <dgm:cxn modelId="{77F5CE36-B2CD-42F7-A713-269712A7613E}" type="presOf" srcId="{70AA9A77-7C4D-46C3-A4B2-00F71BE74F11}" destId="{058CE334-7CC8-44A6-8DD0-3D714B95E991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4B201E3C-D4B3-4B34-AEAA-EF6F237486CB}" type="presOf" srcId="{79BD3DE3-CC21-4E53-9940-248527713AEA}" destId="{EF6A3853-7343-401D-9A77-07A190CCEDFC}" srcOrd="0" destOrd="0" presId="urn:microsoft.com/office/officeart/2008/layout/LinedList"/>
    <dgm:cxn modelId="{4BBE1472-97B1-4296-97DB-708748B9BED7}" srcId="{79BD3DE3-CC21-4E53-9940-248527713AEA}" destId="{70AA9A77-7C4D-46C3-A4B2-00F71BE74F11}" srcOrd="1" destOrd="0" parTransId="{4821C881-70E3-43D9-95BB-F787855A803F}" sibTransId="{9798A8FA-CC84-408D-9156-0847538B38F9}"/>
    <dgm:cxn modelId="{C0A95879-93D9-4861-8CA9-1923C432558E}" type="presOf" srcId="{0C8DEC31-BE4D-4293-AB36-4AC8FB499DC8}" destId="{731A3B8B-A692-4317-95CD-6A68ACC243FF}" srcOrd="0" destOrd="0" presId="urn:microsoft.com/office/officeart/2008/layout/LinedList"/>
    <dgm:cxn modelId="{0AC9A079-7674-4FFD-ABA3-CF68F2A6DC81}" type="presOf" srcId="{5A1AC23F-FFFD-43E2-A619-935C8EF71657}" destId="{663405D3-7605-4B84-ABC8-C7A395C823B3}" srcOrd="0" destOrd="0" presId="urn:microsoft.com/office/officeart/2008/layout/LinedList"/>
    <dgm:cxn modelId="{BAE1968F-887C-42AB-B902-70AB75C626B0}" srcId="{79BD3DE3-CC21-4E53-9940-248527713AEA}" destId="{0C8DEC31-BE4D-4293-AB36-4AC8FB499DC8}" srcOrd="3" destOrd="0" parTransId="{5BB48610-C96F-4A7B-B34B-767A810D70A6}" sibTransId="{AF28895D-44B9-4690-8A9B-FE4C7137D474}"/>
    <dgm:cxn modelId="{841678C0-4F3A-4A50-A986-CFC225EA275D}" type="presOf" srcId="{219799C8-FF3C-432D-9EEC-445C6F3A0AE9}" destId="{7A3C38D2-7F25-41A1-AA5D-5375796F8D79}" srcOrd="0" destOrd="0" presId="urn:microsoft.com/office/officeart/2008/layout/LinedList"/>
    <dgm:cxn modelId="{4A1090F5-E7D1-4B65-AFAB-267AC0C0AD46}" srcId="{79BD3DE3-CC21-4E53-9940-248527713AEA}" destId="{219799C8-FF3C-432D-9EEC-445C6F3A0AE9}" srcOrd="4" destOrd="0" parTransId="{EC3CB7F8-8C3E-4079-9BF9-5E2D49F76982}" sibTransId="{C7ADD7B9-70E9-4156-A569-6A40D4935CC8}"/>
    <dgm:cxn modelId="{8BF97237-389B-410B-8C51-69349DBE02C8}" type="presParOf" srcId="{EF6A3853-7343-401D-9A77-07A190CCEDFC}" destId="{E3510D2E-A935-42F6-A1A2-552FCDE8D65B}" srcOrd="0" destOrd="0" presId="urn:microsoft.com/office/officeart/2008/layout/LinedList"/>
    <dgm:cxn modelId="{129CD424-9A1E-47FA-A0E7-ECA51D2FE9AB}" type="presParOf" srcId="{EF6A3853-7343-401D-9A77-07A190CCEDFC}" destId="{52C5D92D-C26D-446B-BFEA-019940F065FD}" srcOrd="1" destOrd="0" presId="urn:microsoft.com/office/officeart/2008/layout/LinedList"/>
    <dgm:cxn modelId="{119B1B80-FD35-44AA-989C-9127C31BA7AE}" type="presParOf" srcId="{52C5D92D-C26D-446B-BFEA-019940F065FD}" destId="{75797B6F-7EA7-45EA-80F2-8C148C8520C5}" srcOrd="0" destOrd="0" presId="urn:microsoft.com/office/officeart/2008/layout/LinedList"/>
    <dgm:cxn modelId="{D2FF823D-9E35-404A-B388-5F83CAD01F9E}" type="presParOf" srcId="{52C5D92D-C26D-446B-BFEA-019940F065FD}" destId="{D3FC406F-959E-443D-866E-59B47B8A1156}" srcOrd="1" destOrd="0" presId="urn:microsoft.com/office/officeart/2008/layout/LinedList"/>
    <dgm:cxn modelId="{70F07924-3072-456F-8235-BFF366BF0FF7}" type="presParOf" srcId="{EF6A3853-7343-401D-9A77-07A190CCEDFC}" destId="{9815A300-F15E-4790-BAFA-5108CAA3111C}" srcOrd="2" destOrd="0" presId="urn:microsoft.com/office/officeart/2008/layout/LinedList"/>
    <dgm:cxn modelId="{8EBA8C38-FE3C-4196-A002-7705ECABFB26}" type="presParOf" srcId="{EF6A3853-7343-401D-9A77-07A190CCEDFC}" destId="{0EC3354A-A6CC-497F-A136-1E401F0DA416}" srcOrd="3" destOrd="0" presId="urn:microsoft.com/office/officeart/2008/layout/LinedList"/>
    <dgm:cxn modelId="{382432A7-147F-417E-998C-A5029E69ED10}" type="presParOf" srcId="{0EC3354A-A6CC-497F-A136-1E401F0DA416}" destId="{058CE334-7CC8-44A6-8DD0-3D714B95E991}" srcOrd="0" destOrd="0" presId="urn:microsoft.com/office/officeart/2008/layout/LinedList"/>
    <dgm:cxn modelId="{D0AE5B23-080C-41B3-B05C-17345DE41DC8}" type="presParOf" srcId="{0EC3354A-A6CC-497F-A136-1E401F0DA416}" destId="{37835F28-B7BD-43E1-A694-38C3D4418E7B}" srcOrd="1" destOrd="0" presId="urn:microsoft.com/office/officeart/2008/layout/LinedList"/>
    <dgm:cxn modelId="{E455343D-BFF2-4059-8B8A-F747B99C5BD8}" type="presParOf" srcId="{EF6A3853-7343-401D-9A77-07A190CCEDFC}" destId="{52B4C6AD-48CE-4184-A56F-785CBE518653}" srcOrd="4" destOrd="0" presId="urn:microsoft.com/office/officeart/2008/layout/LinedList"/>
    <dgm:cxn modelId="{6BA760F2-5AA4-4227-BE9C-AEDC95459330}" type="presParOf" srcId="{EF6A3853-7343-401D-9A77-07A190CCEDFC}" destId="{F250FF2B-D1E4-4D92-9681-0DBEF6E7DD8F}" srcOrd="5" destOrd="0" presId="urn:microsoft.com/office/officeart/2008/layout/LinedList"/>
    <dgm:cxn modelId="{579FFC77-FD10-4BAB-9C81-B6D7D0602AA5}" type="presParOf" srcId="{F250FF2B-D1E4-4D92-9681-0DBEF6E7DD8F}" destId="{79C1EBF9-E120-4F43-9B90-583F3993079E}" srcOrd="0" destOrd="0" presId="urn:microsoft.com/office/officeart/2008/layout/LinedList"/>
    <dgm:cxn modelId="{088C665F-D8B1-44DF-8620-7D47729BCCF7}" type="presParOf" srcId="{F250FF2B-D1E4-4D92-9681-0DBEF6E7DD8F}" destId="{344485BD-A9AF-48CB-93F7-AB1597217A0C}" srcOrd="1" destOrd="0" presId="urn:microsoft.com/office/officeart/2008/layout/LinedList"/>
    <dgm:cxn modelId="{A0025AA8-BB79-49F3-8281-39E0CB36D39B}" type="presParOf" srcId="{EF6A3853-7343-401D-9A77-07A190CCEDFC}" destId="{1E2B612C-B963-4C43-A830-CBACFF052665}" srcOrd="6" destOrd="0" presId="urn:microsoft.com/office/officeart/2008/layout/LinedList"/>
    <dgm:cxn modelId="{2DC8D183-FE22-439E-BCEE-91381DBDE331}" type="presParOf" srcId="{EF6A3853-7343-401D-9A77-07A190CCEDFC}" destId="{F97BF050-FC3B-4A70-8426-D746C4455384}" srcOrd="7" destOrd="0" presId="urn:microsoft.com/office/officeart/2008/layout/LinedList"/>
    <dgm:cxn modelId="{F71C9B6D-87A8-47AF-91D3-58C4878536AC}" type="presParOf" srcId="{F97BF050-FC3B-4A70-8426-D746C4455384}" destId="{731A3B8B-A692-4317-95CD-6A68ACC243FF}" srcOrd="0" destOrd="0" presId="urn:microsoft.com/office/officeart/2008/layout/LinedList"/>
    <dgm:cxn modelId="{D975ED6E-5027-4446-BF20-A880ECE3A77F}" type="presParOf" srcId="{F97BF050-FC3B-4A70-8426-D746C4455384}" destId="{413C8C47-0E73-4C9B-AD29-5DDC31E501C4}" srcOrd="1" destOrd="0" presId="urn:microsoft.com/office/officeart/2008/layout/LinedList"/>
    <dgm:cxn modelId="{FA9CEC26-9A8A-4CA4-AC66-DE88E1135A72}" type="presParOf" srcId="{EF6A3853-7343-401D-9A77-07A190CCEDFC}" destId="{6161D2A5-C398-43FA-BD83-D574A37B89C1}" srcOrd="8" destOrd="0" presId="urn:microsoft.com/office/officeart/2008/layout/LinedList"/>
    <dgm:cxn modelId="{741EBAF8-95CA-4B07-8189-4D49CDFB040D}" type="presParOf" srcId="{EF6A3853-7343-401D-9A77-07A190CCEDFC}" destId="{1A60F58A-7308-456F-A5B4-7F21490F358A}" srcOrd="9" destOrd="0" presId="urn:microsoft.com/office/officeart/2008/layout/LinedList"/>
    <dgm:cxn modelId="{8149546F-4CC7-4631-B29F-CEA8DA63263B}" type="presParOf" srcId="{1A60F58A-7308-456F-A5B4-7F21490F358A}" destId="{7A3C38D2-7F25-41A1-AA5D-5375796F8D79}" srcOrd="0" destOrd="0" presId="urn:microsoft.com/office/officeart/2008/layout/LinedList"/>
    <dgm:cxn modelId="{894A15AE-0D64-4094-BC39-2CA886204045}" type="presParOf" srcId="{1A60F58A-7308-456F-A5B4-7F21490F358A}" destId="{FC3795A3-3A62-498E-9158-5DCD3103B710}" srcOrd="1" destOrd="0" presId="urn:microsoft.com/office/officeart/2008/layout/LinedList"/>
    <dgm:cxn modelId="{9FEEF465-0492-46A2-BE8F-E425D6EE6A58}" type="presParOf" srcId="{EF6A3853-7343-401D-9A77-07A190CCEDFC}" destId="{5B76C050-73FF-4C1E-9622-4C9E848DDDB8}" srcOrd="10" destOrd="0" presId="urn:microsoft.com/office/officeart/2008/layout/LinedList"/>
    <dgm:cxn modelId="{61BFCF78-CB01-4275-A2D8-B83F948ACBE2}" type="presParOf" srcId="{EF6A3853-7343-401D-9A77-07A190CCEDFC}" destId="{17CED910-D69D-4459-805A-0E4C757380E8}" srcOrd="11" destOrd="0" presId="urn:microsoft.com/office/officeart/2008/layout/LinedList"/>
    <dgm:cxn modelId="{E324D7A8-7B77-48FF-B7C2-64D1F1F90D0D}" type="presParOf" srcId="{17CED910-D69D-4459-805A-0E4C757380E8}" destId="{663405D3-7605-4B84-ABC8-C7A395C823B3}" srcOrd="0" destOrd="0" presId="urn:microsoft.com/office/officeart/2008/layout/LinedList"/>
    <dgm:cxn modelId="{25D8684F-5B65-432E-B133-9AD12C9E624A}" type="presParOf" srcId="{17CED910-D69D-4459-805A-0E4C757380E8}" destId="{740AB38A-E563-4143-BE0A-1FDB0CAEF0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Per contrastare la gravità siamo costretti a flettere maggiormente il busto avanti;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6671218A-F2A1-4AE4-ACE4-454E93689BBB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In fase di spinta vi è un lavoro maggiore dei GLUTEI, FEMORALI QUARDICIPITI questo perché gli angoli busto coscia sono diversi rispetto alla camminata in pianura;</a:t>
          </a:r>
        </a:p>
      </dgm:t>
    </dgm:pt>
    <dgm:pt modelId="{E638D8BD-AC13-4AE9-8889-101E2C66EC7D}" type="parTrans" cxnId="{38A212EC-9239-4680-B57E-EE16C4385096}">
      <dgm:prSet/>
      <dgm:spPr/>
      <dgm:t>
        <a:bodyPr/>
        <a:lstStyle/>
        <a:p>
          <a:endParaRPr lang="it-IT"/>
        </a:p>
      </dgm:t>
    </dgm:pt>
    <dgm:pt modelId="{E19090FA-43A5-4E64-8683-4084FD734D3A}" type="sibTrans" cxnId="{38A212EC-9239-4680-B57E-EE16C4385096}">
      <dgm:prSet/>
      <dgm:spPr/>
      <dgm:t>
        <a:bodyPr/>
        <a:lstStyle/>
        <a:p>
          <a:endParaRPr lang="it-IT"/>
        </a:p>
      </dgm:t>
    </dgm:pt>
    <dgm:pt modelId="{419D960C-43CD-47B3-8DE7-A89229C129A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RULLATA del piede sarà minore, se la pendenza è accentuate sarà compromessa andando a far lavorare molto anche in fase di appoggio i muscoli del POLPACCIO;</a:t>
          </a:r>
        </a:p>
      </dgm:t>
    </dgm:pt>
    <dgm:pt modelId="{AF8C187D-49D9-4F36-A59E-A5CABA5A552B}" type="parTrans" cxnId="{D3140AEE-E4E2-4390-9E6A-6BC20196E1D3}">
      <dgm:prSet/>
      <dgm:spPr/>
      <dgm:t>
        <a:bodyPr/>
        <a:lstStyle/>
        <a:p>
          <a:endParaRPr lang="it-IT"/>
        </a:p>
      </dgm:t>
    </dgm:pt>
    <dgm:pt modelId="{B5DE1209-75EE-4E07-BD81-B2C10BE25A72}" type="sibTrans" cxnId="{D3140AEE-E4E2-4390-9E6A-6BC20196E1D3}">
      <dgm:prSet/>
      <dgm:spPr/>
      <dgm:t>
        <a:bodyPr/>
        <a:lstStyle/>
        <a:p>
          <a:endParaRPr lang="it-IT"/>
        </a:p>
      </dgm:t>
    </dgm:pt>
    <dgm:pt modelId="{58C88A0D-8415-4AD4-A740-DD81BBABDA41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Nonostante ciò la camminata in salita è faticosa ma poco traumatica;</a:t>
          </a:r>
        </a:p>
      </dgm:t>
    </dgm:pt>
    <dgm:pt modelId="{D432E762-F2A8-48D3-9C7C-F42C60290E3A}" type="parTrans" cxnId="{D6FE090E-5CF8-45A8-851F-B2F715A5B7A2}">
      <dgm:prSet/>
      <dgm:spPr/>
      <dgm:t>
        <a:bodyPr/>
        <a:lstStyle/>
        <a:p>
          <a:endParaRPr lang="it-IT"/>
        </a:p>
      </dgm:t>
    </dgm:pt>
    <dgm:pt modelId="{3CD1C291-27C7-41FA-B488-E4ADC50B995F}" type="sibTrans" cxnId="{D6FE090E-5CF8-45A8-851F-B2F715A5B7A2}">
      <dgm:prSet/>
      <dgm:spPr/>
      <dgm:t>
        <a:bodyPr/>
        <a:lstStyle/>
        <a:p>
          <a:endParaRPr lang="it-IT"/>
        </a:p>
      </dgm:t>
    </dgm:pt>
    <dgm:pt modelId="{937B5EEC-4D32-4014-ACAA-C03C38B2BFC6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La braccia oscillano maggiormente per facilitare il movimento;</a:t>
          </a:r>
        </a:p>
      </dgm:t>
    </dgm:pt>
    <dgm:pt modelId="{8E505773-E705-4AC1-81AF-90BF01EB514C}" type="parTrans" cxnId="{E5AA8A30-1385-40E1-B48E-7E85F4291D34}">
      <dgm:prSet/>
      <dgm:spPr/>
      <dgm:t>
        <a:bodyPr/>
        <a:lstStyle/>
        <a:p>
          <a:endParaRPr lang="it-IT"/>
        </a:p>
      </dgm:t>
    </dgm:pt>
    <dgm:pt modelId="{BC61114E-8969-4AE8-A5FA-F07F9EADD44D}" type="sibTrans" cxnId="{E5AA8A30-1385-40E1-B48E-7E85F4291D34}">
      <dgm:prSet/>
      <dgm:spPr/>
      <dgm:t>
        <a:bodyPr/>
        <a:lstStyle/>
        <a:p>
          <a:endParaRPr lang="it-IT"/>
        </a:p>
      </dgm:t>
    </dgm:pt>
    <dgm:pt modelId="{4AEB1A7D-D932-47AD-A678-97657A36CC55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Il maggior impegno muscolare contribuisce ad innalzare maggiormente la FC;</a:t>
          </a:r>
        </a:p>
      </dgm:t>
    </dgm:pt>
    <dgm:pt modelId="{04A78980-5AB1-475C-B07E-39C3542FF69F}" type="parTrans" cxnId="{4F3BCFB8-5D99-4F4E-B437-9FB84451AC41}">
      <dgm:prSet/>
      <dgm:spPr/>
      <dgm:t>
        <a:bodyPr/>
        <a:lstStyle/>
        <a:p>
          <a:endParaRPr lang="it-IT"/>
        </a:p>
      </dgm:t>
    </dgm:pt>
    <dgm:pt modelId="{88AB82C0-D456-43FE-AFC7-3199C32F79E9}" type="sibTrans" cxnId="{4F3BCFB8-5D99-4F4E-B437-9FB84451AC41}">
      <dgm:prSet/>
      <dgm:spPr/>
      <dgm:t>
        <a:bodyPr/>
        <a:lstStyle/>
        <a:p>
          <a:endParaRPr lang="it-IT"/>
        </a:p>
      </dgm:t>
    </dgm:pt>
    <dgm:pt modelId="{0729C4C7-B0D7-4CCE-A6FE-68A42FEB1C56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Più la pendenza e maggiore più il passo si accorcia; il passo lungo in salita è antieconomico perché richiede un impegno muscolare maggiore;</a:t>
          </a:r>
        </a:p>
      </dgm:t>
    </dgm:pt>
    <dgm:pt modelId="{7695E851-E96E-4B9A-BA43-B91382A14D1A}" type="parTrans" cxnId="{895D82B3-55AC-40F4-A6CC-444367AA6C3A}">
      <dgm:prSet/>
      <dgm:spPr/>
      <dgm:t>
        <a:bodyPr/>
        <a:lstStyle/>
        <a:p>
          <a:endParaRPr lang="it-IT"/>
        </a:p>
      </dgm:t>
    </dgm:pt>
    <dgm:pt modelId="{A4F1B567-AEA4-4CFC-A796-10D2E97269CE}" type="sibTrans" cxnId="{895D82B3-55AC-40F4-A6CC-444367AA6C3A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7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7"/>
      <dgm:spPr/>
    </dgm:pt>
    <dgm:pt modelId="{CE4FCBD1-FC5C-4812-BEA3-B0AF949156B5}" type="pres">
      <dgm:prSet presAssocID="{A83B8120-DAAF-4FE7-BEDC-9CCCC46C8B50}" presName="vert1" presStyleCnt="0"/>
      <dgm:spPr/>
    </dgm:pt>
    <dgm:pt modelId="{C67F1D9D-F53C-4E36-9685-684D4DB006BD}" type="pres">
      <dgm:prSet presAssocID="{0729C4C7-B0D7-4CCE-A6FE-68A42FEB1C56}" presName="thickLine" presStyleLbl="alignNode1" presStyleIdx="1" presStyleCnt="7"/>
      <dgm:spPr/>
    </dgm:pt>
    <dgm:pt modelId="{01EC27FC-FE9B-44BD-A593-E3D6D8AEB7DA}" type="pres">
      <dgm:prSet presAssocID="{0729C4C7-B0D7-4CCE-A6FE-68A42FEB1C56}" presName="horz1" presStyleCnt="0"/>
      <dgm:spPr/>
    </dgm:pt>
    <dgm:pt modelId="{9FEEE572-DE30-4FC7-AAD3-FBD26EE629A4}" type="pres">
      <dgm:prSet presAssocID="{0729C4C7-B0D7-4CCE-A6FE-68A42FEB1C56}" presName="tx1" presStyleLbl="revTx" presStyleIdx="1" presStyleCnt="7"/>
      <dgm:spPr/>
    </dgm:pt>
    <dgm:pt modelId="{F0AF9BF3-4AF3-45A4-A3FF-4436A3CA6CFC}" type="pres">
      <dgm:prSet presAssocID="{0729C4C7-B0D7-4CCE-A6FE-68A42FEB1C56}" presName="vert1" presStyleCnt="0"/>
      <dgm:spPr/>
    </dgm:pt>
    <dgm:pt modelId="{B4743450-4C8C-4697-B942-FECF9768366C}" type="pres">
      <dgm:prSet presAssocID="{6671218A-F2A1-4AE4-ACE4-454E93689BBB}" presName="thickLine" presStyleLbl="alignNode1" presStyleIdx="2" presStyleCnt="7"/>
      <dgm:spPr/>
    </dgm:pt>
    <dgm:pt modelId="{0952D353-8923-446E-84E8-7615F399BCDA}" type="pres">
      <dgm:prSet presAssocID="{6671218A-F2A1-4AE4-ACE4-454E93689BBB}" presName="horz1" presStyleCnt="0"/>
      <dgm:spPr/>
    </dgm:pt>
    <dgm:pt modelId="{73A192BC-9851-4D8A-80D4-F84BCA335004}" type="pres">
      <dgm:prSet presAssocID="{6671218A-F2A1-4AE4-ACE4-454E93689BBB}" presName="tx1" presStyleLbl="revTx" presStyleIdx="2" presStyleCnt="7"/>
      <dgm:spPr/>
    </dgm:pt>
    <dgm:pt modelId="{6387B1AB-9E1B-4FA1-92E4-91B5006AE412}" type="pres">
      <dgm:prSet presAssocID="{6671218A-F2A1-4AE4-ACE4-454E93689BBB}" presName="vert1" presStyleCnt="0"/>
      <dgm:spPr/>
    </dgm:pt>
    <dgm:pt modelId="{C9071E38-0667-4306-9360-3C52ED65AA55}" type="pres">
      <dgm:prSet presAssocID="{419D960C-43CD-47B3-8DE7-A89229C129A3}" presName="thickLine" presStyleLbl="alignNode1" presStyleIdx="3" presStyleCnt="7"/>
      <dgm:spPr/>
    </dgm:pt>
    <dgm:pt modelId="{598F27E2-3593-4D97-821A-115D5756EBF8}" type="pres">
      <dgm:prSet presAssocID="{419D960C-43CD-47B3-8DE7-A89229C129A3}" presName="horz1" presStyleCnt="0"/>
      <dgm:spPr/>
    </dgm:pt>
    <dgm:pt modelId="{71B96562-C44A-410F-AB06-CC2F92EF5F7B}" type="pres">
      <dgm:prSet presAssocID="{419D960C-43CD-47B3-8DE7-A89229C129A3}" presName="tx1" presStyleLbl="revTx" presStyleIdx="3" presStyleCnt="7"/>
      <dgm:spPr/>
    </dgm:pt>
    <dgm:pt modelId="{8EE30A56-916B-453C-85E9-15AF36B7CBA7}" type="pres">
      <dgm:prSet presAssocID="{419D960C-43CD-47B3-8DE7-A89229C129A3}" presName="vert1" presStyleCnt="0"/>
      <dgm:spPr/>
    </dgm:pt>
    <dgm:pt modelId="{61B46A9F-63A2-491A-8513-9FE962F2647F}" type="pres">
      <dgm:prSet presAssocID="{937B5EEC-4D32-4014-ACAA-C03C38B2BFC6}" presName="thickLine" presStyleLbl="alignNode1" presStyleIdx="4" presStyleCnt="7"/>
      <dgm:spPr/>
    </dgm:pt>
    <dgm:pt modelId="{637F766D-4FF4-450E-BB6D-6AF52C9F6A94}" type="pres">
      <dgm:prSet presAssocID="{937B5EEC-4D32-4014-ACAA-C03C38B2BFC6}" presName="horz1" presStyleCnt="0"/>
      <dgm:spPr/>
    </dgm:pt>
    <dgm:pt modelId="{A2FDD57B-953B-4383-A9B9-FF52C15268D3}" type="pres">
      <dgm:prSet presAssocID="{937B5EEC-4D32-4014-ACAA-C03C38B2BFC6}" presName="tx1" presStyleLbl="revTx" presStyleIdx="4" presStyleCnt="7"/>
      <dgm:spPr/>
    </dgm:pt>
    <dgm:pt modelId="{5326F252-465A-463B-9E4F-2F45529C06E6}" type="pres">
      <dgm:prSet presAssocID="{937B5EEC-4D32-4014-ACAA-C03C38B2BFC6}" presName="vert1" presStyleCnt="0"/>
      <dgm:spPr/>
    </dgm:pt>
    <dgm:pt modelId="{4E2A0D56-6349-46F9-8944-E49E615F4DC5}" type="pres">
      <dgm:prSet presAssocID="{4AEB1A7D-D932-47AD-A678-97657A36CC55}" presName="thickLine" presStyleLbl="alignNode1" presStyleIdx="5" presStyleCnt="7"/>
      <dgm:spPr/>
    </dgm:pt>
    <dgm:pt modelId="{7B412580-6630-4FA9-A9A8-5B87369B0D5D}" type="pres">
      <dgm:prSet presAssocID="{4AEB1A7D-D932-47AD-A678-97657A36CC55}" presName="horz1" presStyleCnt="0"/>
      <dgm:spPr/>
    </dgm:pt>
    <dgm:pt modelId="{8E270495-9F1B-4407-8860-BA1D7D1ADD2A}" type="pres">
      <dgm:prSet presAssocID="{4AEB1A7D-D932-47AD-A678-97657A36CC55}" presName="tx1" presStyleLbl="revTx" presStyleIdx="5" presStyleCnt="7"/>
      <dgm:spPr/>
    </dgm:pt>
    <dgm:pt modelId="{D9E4E02A-72B0-43FF-A1F5-09A8BABDEE87}" type="pres">
      <dgm:prSet presAssocID="{4AEB1A7D-D932-47AD-A678-97657A36CC55}" presName="vert1" presStyleCnt="0"/>
      <dgm:spPr/>
    </dgm:pt>
    <dgm:pt modelId="{B137FCC6-D9EE-417D-BB56-CEE09288B929}" type="pres">
      <dgm:prSet presAssocID="{58C88A0D-8415-4AD4-A740-DD81BBABDA41}" presName="thickLine" presStyleLbl="alignNode1" presStyleIdx="6" presStyleCnt="7"/>
      <dgm:spPr/>
    </dgm:pt>
    <dgm:pt modelId="{2C5106CA-07C2-4041-89E6-026B71AC802C}" type="pres">
      <dgm:prSet presAssocID="{58C88A0D-8415-4AD4-A740-DD81BBABDA41}" presName="horz1" presStyleCnt="0"/>
      <dgm:spPr/>
    </dgm:pt>
    <dgm:pt modelId="{1B014BF4-2BF7-4535-8AD7-961EFA23E16E}" type="pres">
      <dgm:prSet presAssocID="{58C88A0D-8415-4AD4-A740-DD81BBABDA41}" presName="tx1" presStyleLbl="revTx" presStyleIdx="6" presStyleCnt="7"/>
      <dgm:spPr/>
    </dgm:pt>
    <dgm:pt modelId="{F99D995A-B832-4E40-95CE-D4CE27B828CF}" type="pres">
      <dgm:prSet presAssocID="{58C88A0D-8415-4AD4-A740-DD81BBABDA41}" presName="vert1" presStyleCnt="0"/>
      <dgm:spPr/>
    </dgm:pt>
  </dgm:ptLst>
  <dgm:cxnLst>
    <dgm:cxn modelId="{D6FE090E-5CF8-45A8-851F-B2F715A5B7A2}" srcId="{79BD3DE3-CC21-4E53-9940-248527713AEA}" destId="{58C88A0D-8415-4AD4-A740-DD81BBABDA41}" srcOrd="6" destOrd="0" parTransId="{D432E762-F2A8-48D3-9C7C-F42C60290E3A}" sibTransId="{3CD1C291-27C7-41FA-B488-E4ADC50B995F}"/>
    <dgm:cxn modelId="{10481712-648D-4F84-8F72-E876DEBFB8B1}" type="presOf" srcId="{937B5EEC-4D32-4014-ACAA-C03C38B2BFC6}" destId="{A2FDD57B-953B-4383-A9B9-FF52C15268D3}" srcOrd="0" destOrd="0" presId="urn:microsoft.com/office/officeart/2008/layout/LinedList"/>
    <dgm:cxn modelId="{BCF12014-47F9-4CA1-AB70-E7B87FC5A50D}" type="presOf" srcId="{A83B8120-DAAF-4FE7-BEDC-9CCCC46C8B50}" destId="{D304C5E1-F9E9-4BCD-A3E8-6511DDE0556A}" srcOrd="0" destOrd="0" presId="urn:microsoft.com/office/officeart/2008/layout/LinedList"/>
    <dgm:cxn modelId="{E5AA8A30-1385-40E1-B48E-7E85F4291D34}" srcId="{79BD3DE3-CC21-4E53-9940-248527713AEA}" destId="{937B5EEC-4D32-4014-ACAA-C03C38B2BFC6}" srcOrd="4" destOrd="0" parTransId="{8E505773-E705-4AC1-81AF-90BF01EB514C}" sibTransId="{BC61114E-8969-4AE8-A5FA-F07F9EADD44D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70039599-F0EB-4A64-B560-ACA966A932A1}" type="presOf" srcId="{58C88A0D-8415-4AD4-A740-DD81BBABDA41}" destId="{1B014BF4-2BF7-4535-8AD7-961EFA23E16E}" srcOrd="0" destOrd="0" presId="urn:microsoft.com/office/officeart/2008/layout/LinedList"/>
    <dgm:cxn modelId="{42D80CAE-1D33-4239-A50C-52D064F2F092}" type="presOf" srcId="{0729C4C7-B0D7-4CCE-A6FE-68A42FEB1C56}" destId="{9FEEE572-DE30-4FC7-AAD3-FBD26EE629A4}" srcOrd="0" destOrd="0" presId="urn:microsoft.com/office/officeart/2008/layout/LinedList"/>
    <dgm:cxn modelId="{895D82B3-55AC-40F4-A6CC-444367AA6C3A}" srcId="{79BD3DE3-CC21-4E53-9940-248527713AEA}" destId="{0729C4C7-B0D7-4CCE-A6FE-68A42FEB1C56}" srcOrd="1" destOrd="0" parTransId="{7695E851-E96E-4B9A-BA43-B91382A14D1A}" sibTransId="{A4F1B567-AEA4-4CFC-A796-10D2E97269CE}"/>
    <dgm:cxn modelId="{4F3BCFB8-5D99-4F4E-B437-9FB84451AC41}" srcId="{79BD3DE3-CC21-4E53-9940-248527713AEA}" destId="{4AEB1A7D-D932-47AD-A678-97657A36CC55}" srcOrd="5" destOrd="0" parTransId="{04A78980-5AB1-475C-B07E-39C3542FF69F}" sibTransId="{88AB82C0-D456-43FE-AFC7-3199C32F79E9}"/>
    <dgm:cxn modelId="{24F0CADE-8563-47D7-8F33-D42B3CF9D4EF}" type="presOf" srcId="{6671218A-F2A1-4AE4-ACE4-454E93689BBB}" destId="{73A192BC-9851-4D8A-80D4-F84BCA335004}" srcOrd="0" destOrd="0" presId="urn:microsoft.com/office/officeart/2008/layout/LinedList"/>
    <dgm:cxn modelId="{FDFD86E5-2141-4B60-AD6A-A310306B9003}" type="presOf" srcId="{419D960C-43CD-47B3-8DE7-A89229C129A3}" destId="{71B96562-C44A-410F-AB06-CC2F92EF5F7B}" srcOrd="0" destOrd="0" presId="urn:microsoft.com/office/officeart/2008/layout/LinedList"/>
    <dgm:cxn modelId="{38A212EC-9239-4680-B57E-EE16C4385096}" srcId="{79BD3DE3-CC21-4E53-9940-248527713AEA}" destId="{6671218A-F2A1-4AE4-ACE4-454E93689BBB}" srcOrd="2" destOrd="0" parTransId="{E638D8BD-AC13-4AE9-8889-101E2C66EC7D}" sibTransId="{E19090FA-43A5-4E64-8683-4084FD734D3A}"/>
    <dgm:cxn modelId="{8CA58AEC-1C11-4B4D-AF1C-EAA3AB87B57A}" type="presOf" srcId="{4AEB1A7D-D932-47AD-A678-97657A36CC55}" destId="{8E270495-9F1B-4407-8860-BA1D7D1ADD2A}" srcOrd="0" destOrd="0" presId="urn:microsoft.com/office/officeart/2008/layout/LinedList"/>
    <dgm:cxn modelId="{D3140AEE-E4E2-4390-9E6A-6BC20196E1D3}" srcId="{79BD3DE3-CC21-4E53-9940-248527713AEA}" destId="{419D960C-43CD-47B3-8DE7-A89229C129A3}" srcOrd="3" destOrd="0" parTransId="{AF8C187D-49D9-4F36-A59E-A5CABA5A552B}" sibTransId="{B5DE1209-75EE-4E07-BD81-B2C10BE25A72}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8E17D321-7078-4D20-8C66-7D0C4BCF2C2A}" type="presParOf" srcId="{CB9BF01E-9134-4533-909E-D790A07FF960}" destId="{64B54B96-129D-4D95-A09A-9B64EC584B97}" srcOrd="0" destOrd="0" presId="urn:microsoft.com/office/officeart/2008/layout/LinedList"/>
    <dgm:cxn modelId="{6917555F-BA3F-4A15-A0BC-91A645DE319D}" type="presParOf" srcId="{CB9BF01E-9134-4533-909E-D790A07FF960}" destId="{35766F60-938A-4AEE-B543-5FBEA7675BF1}" srcOrd="1" destOrd="0" presId="urn:microsoft.com/office/officeart/2008/layout/LinedList"/>
    <dgm:cxn modelId="{42C009CD-A594-48B7-B447-CE2E8F99D05A}" type="presParOf" srcId="{35766F60-938A-4AEE-B543-5FBEA7675BF1}" destId="{D304C5E1-F9E9-4BCD-A3E8-6511DDE0556A}" srcOrd="0" destOrd="0" presId="urn:microsoft.com/office/officeart/2008/layout/LinedList"/>
    <dgm:cxn modelId="{89E728F4-3B2B-4380-9A43-7983FFE2913D}" type="presParOf" srcId="{35766F60-938A-4AEE-B543-5FBEA7675BF1}" destId="{CE4FCBD1-FC5C-4812-BEA3-B0AF949156B5}" srcOrd="1" destOrd="0" presId="urn:microsoft.com/office/officeart/2008/layout/LinedList"/>
    <dgm:cxn modelId="{1188210D-4EF4-417B-9930-47A934451EAD}" type="presParOf" srcId="{CB9BF01E-9134-4533-909E-D790A07FF960}" destId="{C67F1D9D-F53C-4E36-9685-684D4DB006BD}" srcOrd="2" destOrd="0" presId="urn:microsoft.com/office/officeart/2008/layout/LinedList"/>
    <dgm:cxn modelId="{62F76839-5E18-47E1-8DA2-35C2C1115FF6}" type="presParOf" srcId="{CB9BF01E-9134-4533-909E-D790A07FF960}" destId="{01EC27FC-FE9B-44BD-A593-E3D6D8AEB7DA}" srcOrd="3" destOrd="0" presId="urn:microsoft.com/office/officeart/2008/layout/LinedList"/>
    <dgm:cxn modelId="{FC0C07EE-CE63-4B70-A2A8-F7CD089E4E34}" type="presParOf" srcId="{01EC27FC-FE9B-44BD-A593-E3D6D8AEB7DA}" destId="{9FEEE572-DE30-4FC7-AAD3-FBD26EE629A4}" srcOrd="0" destOrd="0" presId="urn:microsoft.com/office/officeart/2008/layout/LinedList"/>
    <dgm:cxn modelId="{6436056F-89F6-4D17-AEBA-9AE7A3D3A9D8}" type="presParOf" srcId="{01EC27FC-FE9B-44BD-A593-E3D6D8AEB7DA}" destId="{F0AF9BF3-4AF3-45A4-A3FF-4436A3CA6CFC}" srcOrd="1" destOrd="0" presId="urn:microsoft.com/office/officeart/2008/layout/LinedList"/>
    <dgm:cxn modelId="{3AE952FE-9606-45C0-8BB8-64E002EB2581}" type="presParOf" srcId="{CB9BF01E-9134-4533-909E-D790A07FF960}" destId="{B4743450-4C8C-4697-B942-FECF9768366C}" srcOrd="4" destOrd="0" presId="urn:microsoft.com/office/officeart/2008/layout/LinedList"/>
    <dgm:cxn modelId="{58083BAB-85A7-40FA-99CA-71CC2F802330}" type="presParOf" srcId="{CB9BF01E-9134-4533-909E-D790A07FF960}" destId="{0952D353-8923-446E-84E8-7615F399BCDA}" srcOrd="5" destOrd="0" presId="urn:microsoft.com/office/officeart/2008/layout/LinedList"/>
    <dgm:cxn modelId="{88B8585F-309B-4EBD-8EF9-C60450AFCEDF}" type="presParOf" srcId="{0952D353-8923-446E-84E8-7615F399BCDA}" destId="{73A192BC-9851-4D8A-80D4-F84BCA335004}" srcOrd="0" destOrd="0" presId="urn:microsoft.com/office/officeart/2008/layout/LinedList"/>
    <dgm:cxn modelId="{EBB53DAD-EF51-497A-844C-9C94DC1B6259}" type="presParOf" srcId="{0952D353-8923-446E-84E8-7615F399BCDA}" destId="{6387B1AB-9E1B-4FA1-92E4-91B5006AE412}" srcOrd="1" destOrd="0" presId="urn:microsoft.com/office/officeart/2008/layout/LinedList"/>
    <dgm:cxn modelId="{4E5E1A78-DD10-4C74-83F5-08CC59823978}" type="presParOf" srcId="{CB9BF01E-9134-4533-909E-D790A07FF960}" destId="{C9071E38-0667-4306-9360-3C52ED65AA55}" srcOrd="6" destOrd="0" presId="urn:microsoft.com/office/officeart/2008/layout/LinedList"/>
    <dgm:cxn modelId="{EF42F944-6345-43D2-BBAA-A732F920CC2D}" type="presParOf" srcId="{CB9BF01E-9134-4533-909E-D790A07FF960}" destId="{598F27E2-3593-4D97-821A-115D5756EBF8}" srcOrd="7" destOrd="0" presId="urn:microsoft.com/office/officeart/2008/layout/LinedList"/>
    <dgm:cxn modelId="{9B6ED548-958A-43C6-99B0-0F6EA7B86266}" type="presParOf" srcId="{598F27E2-3593-4D97-821A-115D5756EBF8}" destId="{71B96562-C44A-410F-AB06-CC2F92EF5F7B}" srcOrd="0" destOrd="0" presId="urn:microsoft.com/office/officeart/2008/layout/LinedList"/>
    <dgm:cxn modelId="{9D8301DD-3795-4B2A-8A6F-C9A1249EB4F6}" type="presParOf" srcId="{598F27E2-3593-4D97-821A-115D5756EBF8}" destId="{8EE30A56-916B-453C-85E9-15AF36B7CBA7}" srcOrd="1" destOrd="0" presId="urn:microsoft.com/office/officeart/2008/layout/LinedList"/>
    <dgm:cxn modelId="{E8E18755-0002-48B7-8551-780CA6EC11EA}" type="presParOf" srcId="{CB9BF01E-9134-4533-909E-D790A07FF960}" destId="{61B46A9F-63A2-491A-8513-9FE962F2647F}" srcOrd="8" destOrd="0" presId="urn:microsoft.com/office/officeart/2008/layout/LinedList"/>
    <dgm:cxn modelId="{04071780-B087-48C7-BFC8-2758D2167560}" type="presParOf" srcId="{CB9BF01E-9134-4533-909E-D790A07FF960}" destId="{637F766D-4FF4-450E-BB6D-6AF52C9F6A94}" srcOrd="9" destOrd="0" presId="urn:microsoft.com/office/officeart/2008/layout/LinedList"/>
    <dgm:cxn modelId="{4CF370EC-4D6E-440D-9455-DD58053A6ABA}" type="presParOf" srcId="{637F766D-4FF4-450E-BB6D-6AF52C9F6A94}" destId="{A2FDD57B-953B-4383-A9B9-FF52C15268D3}" srcOrd="0" destOrd="0" presId="urn:microsoft.com/office/officeart/2008/layout/LinedList"/>
    <dgm:cxn modelId="{F0764D6F-016A-4ACB-BFCC-8C3ECE5A9E37}" type="presParOf" srcId="{637F766D-4FF4-450E-BB6D-6AF52C9F6A94}" destId="{5326F252-465A-463B-9E4F-2F45529C06E6}" srcOrd="1" destOrd="0" presId="urn:microsoft.com/office/officeart/2008/layout/LinedList"/>
    <dgm:cxn modelId="{2B7158E3-91D6-42B2-A069-C35567B0FF64}" type="presParOf" srcId="{CB9BF01E-9134-4533-909E-D790A07FF960}" destId="{4E2A0D56-6349-46F9-8944-E49E615F4DC5}" srcOrd="10" destOrd="0" presId="urn:microsoft.com/office/officeart/2008/layout/LinedList"/>
    <dgm:cxn modelId="{EF439B0D-56E9-42D7-82BE-6FCE3AF42AC8}" type="presParOf" srcId="{CB9BF01E-9134-4533-909E-D790A07FF960}" destId="{7B412580-6630-4FA9-A9A8-5B87369B0D5D}" srcOrd="11" destOrd="0" presId="urn:microsoft.com/office/officeart/2008/layout/LinedList"/>
    <dgm:cxn modelId="{54E0CB2A-8713-4F52-B280-44CE4FE0540F}" type="presParOf" srcId="{7B412580-6630-4FA9-A9A8-5B87369B0D5D}" destId="{8E270495-9F1B-4407-8860-BA1D7D1ADD2A}" srcOrd="0" destOrd="0" presId="urn:microsoft.com/office/officeart/2008/layout/LinedList"/>
    <dgm:cxn modelId="{6136A4A4-1681-4FAD-BA9A-AD01E4E4434F}" type="presParOf" srcId="{7B412580-6630-4FA9-A9A8-5B87369B0D5D}" destId="{D9E4E02A-72B0-43FF-A1F5-09A8BABDEE87}" srcOrd="1" destOrd="0" presId="urn:microsoft.com/office/officeart/2008/layout/LinedList"/>
    <dgm:cxn modelId="{40542F01-A6CC-4824-B501-E12C76A3FEE6}" type="presParOf" srcId="{CB9BF01E-9134-4533-909E-D790A07FF960}" destId="{B137FCC6-D9EE-417D-BB56-CEE09288B929}" srcOrd="12" destOrd="0" presId="urn:microsoft.com/office/officeart/2008/layout/LinedList"/>
    <dgm:cxn modelId="{60119809-0200-47CE-B481-10451E44882F}" type="presParOf" srcId="{CB9BF01E-9134-4533-909E-D790A07FF960}" destId="{2C5106CA-07C2-4041-89E6-026B71AC802C}" srcOrd="13" destOrd="0" presId="urn:microsoft.com/office/officeart/2008/layout/LinedList"/>
    <dgm:cxn modelId="{6C3C0689-1507-43C3-96D6-7F44F6CDE363}" type="presParOf" srcId="{2C5106CA-07C2-4041-89E6-026B71AC802C}" destId="{1B014BF4-2BF7-4535-8AD7-961EFA23E16E}" srcOrd="0" destOrd="0" presId="urn:microsoft.com/office/officeart/2008/layout/LinedList"/>
    <dgm:cxn modelId="{7FEE5E42-E9EA-4FE8-86B3-36C18D91C4AF}" type="presParOf" srcId="{2C5106CA-07C2-4041-89E6-026B71AC802C}" destId="{F99D995A-B832-4E40-95CE-D4CE27B82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3B8120-DAAF-4FE7-BEDC-9CCCC46C8B50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Durante una camminata in montagna le salite possono presentarsi molto pendenti e con un terreno instabile, bagnato e insidioso.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 sz="1200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 sz="1200"/>
        </a:p>
      </dgm:t>
    </dgm:pt>
    <dgm:pt modelId="{6671218A-F2A1-4AE4-ACE4-454E93689BBB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Più la salita e ripida più il passo dovrà essere corto MENO FATICA + SICUREZZA;</a:t>
          </a:r>
        </a:p>
      </dgm:t>
    </dgm:pt>
    <dgm:pt modelId="{E638D8BD-AC13-4AE9-8889-101E2C66EC7D}" type="parTrans" cxnId="{38A212EC-9239-4680-B57E-EE16C4385096}">
      <dgm:prSet/>
      <dgm:spPr/>
      <dgm:t>
        <a:bodyPr/>
        <a:lstStyle/>
        <a:p>
          <a:endParaRPr lang="it-IT" sz="1200"/>
        </a:p>
      </dgm:t>
    </dgm:pt>
    <dgm:pt modelId="{E19090FA-43A5-4E64-8683-4084FD734D3A}" type="sibTrans" cxnId="{38A212EC-9239-4680-B57E-EE16C4385096}">
      <dgm:prSet/>
      <dgm:spPr/>
      <dgm:t>
        <a:bodyPr/>
        <a:lstStyle/>
        <a:p>
          <a:endParaRPr lang="it-IT" sz="1200"/>
        </a:p>
      </dgm:t>
    </dgm:pt>
    <dgm:pt modelId="{419D960C-43CD-47B3-8DE7-A89229C129A3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Sulle salite molto ripide a gradoni valutare il dislivello evitando di piegare troppo in ginocchio pensate di salire una scala UN GRADINO ALLA VOLTA E MENO DISPENDIOSO A LIVELLO MUSCOLARE E TENDINEO;</a:t>
          </a:r>
        </a:p>
      </dgm:t>
    </dgm:pt>
    <dgm:pt modelId="{AF8C187D-49D9-4F36-A59E-A5CABA5A552B}" type="parTrans" cxnId="{D3140AEE-E4E2-4390-9E6A-6BC20196E1D3}">
      <dgm:prSet/>
      <dgm:spPr/>
      <dgm:t>
        <a:bodyPr/>
        <a:lstStyle/>
        <a:p>
          <a:endParaRPr lang="it-IT" sz="1200"/>
        </a:p>
      </dgm:t>
    </dgm:pt>
    <dgm:pt modelId="{B5DE1209-75EE-4E07-BD81-B2C10BE25A72}" type="sibTrans" cxnId="{D3140AEE-E4E2-4390-9E6A-6BC20196E1D3}">
      <dgm:prSet/>
      <dgm:spPr/>
      <dgm:t>
        <a:bodyPr/>
        <a:lstStyle/>
        <a:p>
          <a:endParaRPr lang="it-IT" sz="1200"/>
        </a:p>
      </dgm:t>
    </dgm:pt>
    <dgm:pt modelId="{58C88A0D-8415-4AD4-A740-DD81BBABDA41}">
      <dgm:prSet phldr="0" custT="1"/>
      <dgm:spPr/>
      <dgm:t>
        <a:bodyPr/>
        <a:lstStyle/>
        <a:p>
          <a:pPr rtl="0"/>
          <a:endParaRPr lang="it-IT" sz="1200" dirty="0">
            <a:latin typeface="Verdana"/>
            <a:ea typeface="Verdana"/>
            <a:cs typeface="Verdana"/>
          </a:endParaRPr>
        </a:p>
      </dgm:t>
    </dgm:pt>
    <dgm:pt modelId="{D432E762-F2A8-48D3-9C7C-F42C60290E3A}" type="parTrans" cxnId="{D6FE090E-5CF8-45A8-851F-B2F715A5B7A2}">
      <dgm:prSet/>
      <dgm:spPr/>
      <dgm:t>
        <a:bodyPr/>
        <a:lstStyle/>
        <a:p>
          <a:endParaRPr lang="it-IT" sz="1200"/>
        </a:p>
      </dgm:t>
    </dgm:pt>
    <dgm:pt modelId="{3CD1C291-27C7-41FA-B488-E4ADC50B995F}" type="sibTrans" cxnId="{D6FE090E-5CF8-45A8-851F-B2F715A5B7A2}">
      <dgm:prSet/>
      <dgm:spPr/>
      <dgm:t>
        <a:bodyPr/>
        <a:lstStyle/>
        <a:p>
          <a:endParaRPr lang="it-IT" sz="1200"/>
        </a:p>
      </dgm:t>
    </dgm:pt>
    <dgm:pt modelId="{937B5EEC-4D32-4014-ACAA-C03C38B2BFC6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Distribuire il peso è fondamentale. In alcune situazioni si è costretti ad affiancare i piedi per avere più  STABILITA’ salendo con un passo laterale;</a:t>
          </a:r>
        </a:p>
      </dgm:t>
    </dgm:pt>
    <dgm:pt modelId="{8E505773-E705-4AC1-81AF-90BF01EB514C}" type="parTrans" cxnId="{E5AA8A30-1385-40E1-B48E-7E85F4291D34}">
      <dgm:prSet/>
      <dgm:spPr/>
      <dgm:t>
        <a:bodyPr/>
        <a:lstStyle/>
        <a:p>
          <a:endParaRPr lang="it-IT" sz="1200"/>
        </a:p>
      </dgm:t>
    </dgm:pt>
    <dgm:pt modelId="{BC61114E-8969-4AE8-A5FA-F07F9EADD44D}" type="sibTrans" cxnId="{E5AA8A30-1385-40E1-B48E-7E85F4291D34}">
      <dgm:prSet/>
      <dgm:spPr/>
      <dgm:t>
        <a:bodyPr/>
        <a:lstStyle/>
        <a:p>
          <a:endParaRPr lang="it-IT" sz="1200"/>
        </a:p>
      </dgm:t>
    </dgm:pt>
    <dgm:pt modelId="{4AEB1A7D-D932-47AD-A678-97657A36CC55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In situazioni particolarmente INSTABILI può essere utile salire lentamente con gambe piegate per ABBASSARE IL BARICENTRO;</a:t>
          </a:r>
        </a:p>
      </dgm:t>
    </dgm:pt>
    <dgm:pt modelId="{04A78980-5AB1-475C-B07E-39C3542FF69F}" type="parTrans" cxnId="{4F3BCFB8-5D99-4F4E-B437-9FB84451AC41}">
      <dgm:prSet/>
      <dgm:spPr/>
      <dgm:t>
        <a:bodyPr/>
        <a:lstStyle/>
        <a:p>
          <a:endParaRPr lang="it-IT" sz="1200"/>
        </a:p>
      </dgm:t>
    </dgm:pt>
    <dgm:pt modelId="{88AB82C0-D456-43FE-AFC7-3199C32F79E9}" type="sibTrans" cxnId="{4F3BCFB8-5D99-4F4E-B437-9FB84451AC41}">
      <dgm:prSet/>
      <dgm:spPr/>
      <dgm:t>
        <a:bodyPr/>
        <a:lstStyle/>
        <a:p>
          <a:endParaRPr lang="it-IT" sz="1200"/>
        </a:p>
      </dgm:t>
    </dgm:pt>
    <dgm:pt modelId="{0729C4C7-B0D7-4CCE-A6FE-68A42FEB1C56}">
      <dgm:prSet phldr="0" custT="1"/>
      <dgm:spPr/>
      <dgm:t>
        <a:bodyPr/>
        <a:lstStyle/>
        <a:p>
          <a:pPr rtl="0"/>
          <a:r>
            <a:rPr lang="it-IT" sz="1200" dirty="0">
              <a:latin typeface="Verdana"/>
              <a:ea typeface="Verdana"/>
              <a:cs typeface="Verdana"/>
            </a:rPr>
            <a:t>Massima attenzione negli appoggi e al controllo dei movimenti BISOGNA IMPARARE A LEGGERE IL TERRENO DAVANTI A NOI PER TROVARE L’APPOGGIO PIU SICURO;</a:t>
          </a:r>
        </a:p>
      </dgm:t>
    </dgm:pt>
    <dgm:pt modelId="{7695E851-E96E-4B9A-BA43-B91382A14D1A}" type="parTrans" cxnId="{895D82B3-55AC-40F4-A6CC-444367AA6C3A}">
      <dgm:prSet/>
      <dgm:spPr/>
      <dgm:t>
        <a:bodyPr/>
        <a:lstStyle/>
        <a:p>
          <a:endParaRPr lang="it-IT" sz="1200"/>
        </a:p>
      </dgm:t>
    </dgm:pt>
    <dgm:pt modelId="{A4F1B567-AEA4-4CFC-A796-10D2E97269CE}" type="sibTrans" cxnId="{895D82B3-55AC-40F4-A6CC-444367AA6C3A}">
      <dgm:prSet/>
      <dgm:spPr/>
      <dgm:t>
        <a:bodyPr/>
        <a:lstStyle/>
        <a:p>
          <a:endParaRPr lang="it-IT" sz="1200"/>
        </a:p>
      </dgm:t>
    </dgm:pt>
    <dgm:pt modelId="{3C4F072B-2423-4FF9-B868-C0796FC82A33}">
      <dgm:prSet custT="1"/>
      <dgm:spPr/>
      <dgm:t>
        <a:bodyPr/>
        <a:lstStyle/>
        <a:p>
          <a:r>
            <a:rPr lang="it-IT" sz="1200" dirty="0">
              <a:latin typeface="Verdana"/>
              <a:ea typeface="Verdana"/>
              <a:cs typeface="Verdana"/>
            </a:rPr>
            <a:t>In tutti questi casi troviamo un dispendio muscolare notevole oltre al bisogno di una certo allenamento serve anche ABILITA’</a:t>
          </a:r>
          <a:endParaRPr lang="it-IT" sz="1200" dirty="0"/>
        </a:p>
      </dgm:t>
    </dgm:pt>
    <dgm:pt modelId="{0FB67BFD-A98E-426A-AD37-52C22F2EEC7E}" type="parTrans" cxnId="{0E939295-D750-4B5A-BC4B-4EDD812FD481}">
      <dgm:prSet/>
      <dgm:spPr/>
      <dgm:t>
        <a:bodyPr/>
        <a:lstStyle/>
        <a:p>
          <a:endParaRPr lang="it-IT" sz="1200"/>
        </a:p>
      </dgm:t>
    </dgm:pt>
    <dgm:pt modelId="{350B40BA-2D18-455F-986B-8FD07E72078A}" type="sibTrans" cxnId="{0E939295-D750-4B5A-BC4B-4EDD812FD481}">
      <dgm:prSet/>
      <dgm:spPr/>
      <dgm:t>
        <a:bodyPr/>
        <a:lstStyle/>
        <a:p>
          <a:endParaRPr lang="it-IT" sz="1200"/>
        </a:p>
      </dgm:t>
    </dgm:pt>
    <dgm:pt modelId="{130B4373-84A0-4153-B302-AADA821BFC91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4A03BCD8-D437-4BDB-805F-8E66FAB5F308}" type="pres">
      <dgm:prSet presAssocID="{A83B8120-DAAF-4FE7-BEDC-9CCCC46C8B50}" presName="thickLine" presStyleLbl="alignNode1" presStyleIdx="0" presStyleCnt="8"/>
      <dgm:spPr/>
    </dgm:pt>
    <dgm:pt modelId="{573A1B8D-33EF-4030-95BA-0F43F87FFE7C}" type="pres">
      <dgm:prSet presAssocID="{A83B8120-DAAF-4FE7-BEDC-9CCCC46C8B50}" presName="horz1" presStyleCnt="0"/>
      <dgm:spPr/>
    </dgm:pt>
    <dgm:pt modelId="{E6FB9181-C6F7-4F58-AEB3-91200F2943A2}" type="pres">
      <dgm:prSet presAssocID="{A83B8120-DAAF-4FE7-BEDC-9CCCC46C8B50}" presName="tx1" presStyleLbl="revTx" presStyleIdx="0" presStyleCnt="8"/>
      <dgm:spPr/>
    </dgm:pt>
    <dgm:pt modelId="{659DBC46-809E-4927-B9FE-CD1494CE695F}" type="pres">
      <dgm:prSet presAssocID="{A83B8120-DAAF-4FE7-BEDC-9CCCC46C8B50}" presName="vert1" presStyleCnt="0"/>
      <dgm:spPr/>
    </dgm:pt>
    <dgm:pt modelId="{7B3384A7-A8DB-4438-8D4A-A9EF1DF2AEE7}" type="pres">
      <dgm:prSet presAssocID="{0729C4C7-B0D7-4CCE-A6FE-68A42FEB1C56}" presName="thickLine" presStyleLbl="alignNode1" presStyleIdx="1" presStyleCnt="8"/>
      <dgm:spPr/>
    </dgm:pt>
    <dgm:pt modelId="{18B8D3EF-3111-4B8A-9336-F240978EC1B5}" type="pres">
      <dgm:prSet presAssocID="{0729C4C7-B0D7-4CCE-A6FE-68A42FEB1C56}" presName="horz1" presStyleCnt="0"/>
      <dgm:spPr/>
    </dgm:pt>
    <dgm:pt modelId="{8BB22F87-84E3-4C94-983C-64AB9624E6F7}" type="pres">
      <dgm:prSet presAssocID="{0729C4C7-B0D7-4CCE-A6FE-68A42FEB1C56}" presName="tx1" presStyleLbl="revTx" presStyleIdx="1" presStyleCnt="8" custAng="0"/>
      <dgm:spPr/>
    </dgm:pt>
    <dgm:pt modelId="{7E3EB6DE-8723-4EBA-8E9D-AC7C50C154DD}" type="pres">
      <dgm:prSet presAssocID="{0729C4C7-B0D7-4CCE-A6FE-68A42FEB1C56}" presName="vert1" presStyleCnt="0"/>
      <dgm:spPr/>
    </dgm:pt>
    <dgm:pt modelId="{E2D666CA-4522-4DD7-B2D5-79FDEAEAB659}" type="pres">
      <dgm:prSet presAssocID="{6671218A-F2A1-4AE4-ACE4-454E93689BBB}" presName="thickLine" presStyleLbl="alignNode1" presStyleIdx="2" presStyleCnt="8"/>
      <dgm:spPr/>
    </dgm:pt>
    <dgm:pt modelId="{E850827B-C897-4E55-B33F-1EE4F4897E87}" type="pres">
      <dgm:prSet presAssocID="{6671218A-F2A1-4AE4-ACE4-454E93689BBB}" presName="horz1" presStyleCnt="0"/>
      <dgm:spPr/>
    </dgm:pt>
    <dgm:pt modelId="{92867B78-43EF-4B78-A7AD-C42C31469FA1}" type="pres">
      <dgm:prSet presAssocID="{6671218A-F2A1-4AE4-ACE4-454E93689BBB}" presName="tx1" presStyleLbl="revTx" presStyleIdx="2" presStyleCnt="8"/>
      <dgm:spPr/>
    </dgm:pt>
    <dgm:pt modelId="{0097D7AE-4193-47F6-8366-725F5B950377}" type="pres">
      <dgm:prSet presAssocID="{6671218A-F2A1-4AE4-ACE4-454E93689BBB}" presName="vert1" presStyleCnt="0"/>
      <dgm:spPr/>
    </dgm:pt>
    <dgm:pt modelId="{76F17E8A-8CE3-47F7-8E3A-686C2A08CBC2}" type="pres">
      <dgm:prSet presAssocID="{419D960C-43CD-47B3-8DE7-A89229C129A3}" presName="thickLine" presStyleLbl="alignNode1" presStyleIdx="3" presStyleCnt="8"/>
      <dgm:spPr/>
    </dgm:pt>
    <dgm:pt modelId="{2FEA7BB8-5370-4940-B9F6-64D86BCC9CD3}" type="pres">
      <dgm:prSet presAssocID="{419D960C-43CD-47B3-8DE7-A89229C129A3}" presName="horz1" presStyleCnt="0"/>
      <dgm:spPr/>
    </dgm:pt>
    <dgm:pt modelId="{48080428-106D-4EF8-B9AE-85EE0BFFC3AD}" type="pres">
      <dgm:prSet presAssocID="{419D960C-43CD-47B3-8DE7-A89229C129A3}" presName="tx1" presStyleLbl="revTx" presStyleIdx="3" presStyleCnt="8" custScaleY="136572"/>
      <dgm:spPr/>
    </dgm:pt>
    <dgm:pt modelId="{03D574E5-0989-4D61-9F0F-F7135AEB6789}" type="pres">
      <dgm:prSet presAssocID="{419D960C-43CD-47B3-8DE7-A89229C129A3}" presName="vert1" presStyleCnt="0"/>
      <dgm:spPr/>
    </dgm:pt>
    <dgm:pt modelId="{E6070B11-78ED-4F38-A86D-5D7320E6F847}" type="pres">
      <dgm:prSet presAssocID="{937B5EEC-4D32-4014-ACAA-C03C38B2BFC6}" presName="thickLine" presStyleLbl="alignNode1" presStyleIdx="4" presStyleCnt="8"/>
      <dgm:spPr/>
    </dgm:pt>
    <dgm:pt modelId="{16AA54F6-E705-4BDE-B69C-45BC69C56D76}" type="pres">
      <dgm:prSet presAssocID="{937B5EEC-4D32-4014-ACAA-C03C38B2BFC6}" presName="horz1" presStyleCnt="0"/>
      <dgm:spPr/>
    </dgm:pt>
    <dgm:pt modelId="{71C9DA6F-DFDE-42CB-9000-01D0C652E1EA}" type="pres">
      <dgm:prSet presAssocID="{937B5EEC-4D32-4014-ACAA-C03C38B2BFC6}" presName="tx1" presStyleLbl="revTx" presStyleIdx="4" presStyleCnt="8"/>
      <dgm:spPr/>
    </dgm:pt>
    <dgm:pt modelId="{E8EDF347-AF4B-455C-981D-2A2324C3EB5A}" type="pres">
      <dgm:prSet presAssocID="{937B5EEC-4D32-4014-ACAA-C03C38B2BFC6}" presName="vert1" presStyleCnt="0"/>
      <dgm:spPr/>
    </dgm:pt>
    <dgm:pt modelId="{21C8D883-FB4E-4EE6-820F-8BF1C2DD71A6}" type="pres">
      <dgm:prSet presAssocID="{4AEB1A7D-D932-47AD-A678-97657A36CC55}" presName="thickLine" presStyleLbl="alignNode1" presStyleIdx="5" presStyleCnt="8"/>
      <dgm:spPr/>
    </dgm:pt>
    <dgm:pt modelId="{6465ECEF-6999-4743-BC40-DAD3C6C336E5}" type="pres">
      <dgm:prSet presAssocID="{4AEB1A7D-D932-47AD-A678-97657A36CC55}" presName="horz1" presStyleCnt="0"/>
      <dgm:spPr/>
    </dgm:pt>
    <dgm:pt modelId="{7D8F5413-C8D3-466E-9E77-AC818EA03D0D}" type="pres">
      <dgm:prSet presAssocID="{4AEB1A7D-D932-47AD-A678-97657A36CC55}" presName="tx1" presStyleLbl="revTx" presStyleIdx="5" presStyleCnt="8"/>
      <dgm:spPr/>
    </dgm:pt>
    <dgm:pt modelId="{6DD71633-82DB-42B6-9228-F944C646528E}" type="pres">
      <dgm:prSet presAssocID="{4AEB1A7D-D932-47AD-A678-97657A36CC55}" presName="vert1" presStyleCnt="0"/>
      <dgm:spPr/>
    </dgm:pt>
    <dgm:pt modelId="{0C072E9C-D158-41A3-9F36-79F608284A10}" type="pres">
      <dgm:prSet presAssocID="{58C88A0D-8415-4AD4-A740-DD81BBABDA41}" presName="thickLine" presStyleLbl="alignNode1" presStyleIdx="6" presStyleCnt="8"/>
      <dgm:spPr/>
    </dgm:pt>
    <dgm:pt modelId="{A908FE03-CFDD-426E-85EE-0D81222815D6}" type="pres">
      <dgm:prSet presAssocID="{58C88A0D-8415-4AD4-A740-DD81BBABDA41}" presName="horz1" presStyleCnt="0"/>
      <dgm:spPr/>
    </dgm:pt>
    <dgm:pt modelId="{AACFAE93-3DCD-4449-B6DA-E95225EC71D8}" type="pres">
      <dgm:prSet presAssocID="{58C88A0D-8415-4AD4-A740-DD81BBABDA41}" presName="tx1" presStyleLbl="revTx" presStyleIdx="6" presStyleCnt="8"/>
      <dgm:spPr/>
    </dgm:pt>
    <dgm:pt modelId="{3CCFAA63-77A6-4C31-8F40-862B9323840D}" type="pres">
      <dgm:prSet presAssocID="{58C88A0D-8415-4AD4-A740-DD81BBABDA41}" presName="vert1" presStyleCnt="0"/>
      <dgm:spPr/>
    </dgm:pt>
    <dgm:pt modelId="{B589FE68-D06B-49A6-84C4-CEBD88DE7299}" type="pres">
      <dgm:prSet presAssocID="{3C4F072B-2423-4FF9-B868-C0796FC82A33}" presName="thickLine" presStyleLbl="alignNode1" presStyleIdx="7" presStyleCnt="8" custLinFactNeighborX="-1362" custLinFactNeighborY="-17200"/>
      <dgm:spPr/>
    </dgm:pt>
    <dgm:pt modelId="{4598B48C-3614-4152-B0E5-8B98DFB603B8}" type="pres">
      <dgm:prSet presAssocID="{3C4F072B-2423-4FF9-B868-C0796FC82A33}" presName="horz1" presStyleCnt="0"/>
      <dgm:spPr/>
    </dgm:pt>
    <dgm:pt modelId="{B980852D-070C-4439-B58B-52EB08D49583}" type="pres">
      <dgm:prSet presAssocID="{3C4F072B-2423-4FF9-B868-C0796FC82A33}" presName="tx1" presStyleLbl="revTx" presStyleIdx="7" presStyleCnt="8" custLinFactNeighborX="0" custLinFactNeighborY="-92955"/>
      <dgm:spPr/>
    </dgm:pt>
    <dgm:pt modelId="{60146690-D8AB-4360-862E-5C03605E3BE0}" type="pres">
      <dgm:prSet presAssocID="{3C4F072B-2423-4FF9-B868-C0796FC82A33}" presName="vert1" presStyleCnt="0"/>
      <dgm:spPr/>
    </dgm:pt>
  </dgm:ptLst>
  <dgm:cxnLst>
    <dgm:cxn modelId="{D6FE090E-5CF8-45A8-851F-B2F715A5B7A2}" srcId="{79BD3DE3-CC21-4E53-9940-248527713AEA}" destId="{58C88A0D-8415-4AD4-A740-DD81BBABDA41}" srcOrd="6" destOrd="0" parTransId="{D432E762-F2A8-48D3-9C7C-F42C60290E3A}" sibTransId="{3CD1C291-27C7-41FA-B488-E4ADC50B995F}"/>
    <dgm:cxn modelId="{85033123-E406-41B3-A2B8-A3860DB90D6A}" type="presOf" srcId="{3C4F072B-2423-4FF9-B868-C0796FC82A33}" destId="{B980852D-070C-4439-B58B-52EB08D49583}" srcOrd="0" destOrd="0" presId="urn:microsoft.com/office/officeart/2008/layout/LinedList"/>
    <dgm:cxn modelId="{E5AA8A30-1385-40E1-B48E-7E85F4291D34}" srcId="{79BD3DE3-CC21-4E53-9940-248527713AEA}" destId="{937B5EEC-4D32-4014-ACAA-C03C38B2BFC6}" srcOrd="4" destOrd="0" parTransId="{8E505773-E705-4AC1-81AF-90BF01EB514C}" sibTransId="{BC61114E-8969-4AE8-A5FA-F07F9EADD44D}"/>
    <dgm:cxn modelId="{010BD336-97F1-44DC-A6E5-EB9B034AA440}" type="presOf" srcId="{4AEB1A7D-D932-47AD-A678-97657A36CC55}" destId="{7D8F5413-C8D3-466E-9E77-AC818EA03D0D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07AAD24C-9CC6-4F64-BE23-C678F4BAB074}" type="presOf" srcId="{79BD3DE3-CC21-4E53-9940-248527713AEA}" destId="{130B4373-84A0-4153-B302-AADA821BFC91}" srcOrd="0" destOrd="0" presId="urn:microsoft.com/office/officeart/2008/layout/LinedList"/>
    <dgm:cxn modelId="{456AB151-EC4D-477B-8EE0-217BC0441F0E}" type="presOf" srcId="{A83B8120-DAAF-4FE7-BEDC-9CCCC46C8B50}" destId="{E6FB9181-C6F7-4F58-AEB3-91200F2943A2}" srcOrd="0" destOrd="0" presId="urn:microsoft.com/office/officeart/2008/layout/LinedList"/>
    <dgm:cxn modelId="{AE23E851-0387-4849-8934-444558DF679A}" type="presOf" srcId="{0729C4C7-B0D7-4CCE-A6FE-68A42FEB1C56}" destId="{8BB22F87-84E3-4C94-983C-64AB9624E6F7}" srcOrd="0" destOrd="0" presId="urn:microsoft.com/office/officeart/2008/layout/LinedList"/>
    <dgm:cxn modelId="{DD77DA74-CDD9-4F2A-88A9-3D5A3CCFB5F7}" type="presOf" srcId="{6671218A-F2A1-4AE4-ACE4-454E93689BBB}" destId="{92867B78-43EF-4B78-A7AD-C42C31469FA1}" srcOrd="0" destOrd="0" presId="urn:microsoft.com/office/officeart/2008/layout/LinedList"/>
    <dgm:cxn modelId="{E8E4B27B-DC0B-417C-8686-1B01B6232BED}" type="presOf" srcId="{937B5EEC-4D32-4014-ACAA-C03C38B2BFC6}" destId="{71C9DA6F-DFDE-42CB-9000-01D0C652E1EA}" srcOrd="0" destOrd="0" presId="urn:microsoft.com/office/officeart/2008/layout/LinedList"/>
    <dgm:cxn modelId="{0E939295-D750-4B5A-BC4B-4EDD812FD481}" srcId="{79BD3DE3-CC21-4E53-9940-248527713AEA}" destId="{3C4F072B-2423-4FF9-B868-C0796FC82A33}" srcOrd="7" destOrd="0" parTransId="{0FB67BFD-A98E-426A-AD37-52C22F2EEC7E}" sibTransId="{350B40BA-2D18-455F-986B-8FD07E72078A}"/>
    <dgm:cxn modelId="{895D82B3-55AC-40F4-A6CC-444367AA6C3A}" srcId="{79BD3DE3-CC21-4E53-9940-248527713AEA}" destId="{0729C4C7-B0D7-4CCE-A6FE-68A42FEB1C56}" srcOrd="1" destOrd="0" parTransId="{7695E851-E96E-4B9A-BA43-B91382A14D1A}" sibTransId="{A4F1B567-AEA4-4CFC-A796-10D2E97269CE}"/>
    <dgm:cxn modelId="{FE0948B4-45AC-4D73-96DC-1EF5A93A44BF}" type="presOf" srcId="{58C88A0D-8415-4AD4-A740-DD81BBABDA41}" destId="{AACFAE93-3DCD-4449-B6DA-E95225EC71D8}" srcOrd="0" destOrd="0" presId="urn:microsoft.com/office/officeart/2008/layout/LinedList"/>
    <dgm:cxn modelId="{4F3BCFB8-5D99-4F4E-B437-9FB84451AC41}" srcId="{79BD3DE3-CC21-4E53-9940-248527713AEA}" destId="{4AEB1A7D-D932-47AD-A678-97657A36CC55}" srcOrd="5" destOrd="0" parTransId="{04A78980-5AB1-475C-B07E-39C3542FF69F}" sibTransId="{88AB82C0-D456-43FE-AFC7-3199C32F79E9}"/>
    <dgm:cxn modelId="{38A212EC-9239-4680-B57E-EE16C4385096}" srcId="{79BD3DE3-CC21-4E53-9940-248527713AEA}" destId="{6671218A-F2A1-4AE4-ACE4-454E93689BBB}" srcOrd="2" destOrd="0" parTransId="{E638D8BD-AC13-4AE9-8889-101E2C66EC7D}" sibTransId="{E19090FA-43A5-4E64-8683-4084FD734D3A}"/>
    <dgm:cxn modelId="{D3140AEE-E4E2-4390-9E6A-6BC20196E1D3}" srcId="{79BD3DE3-CC21-4E53-9940-248527713AEA}" destId="{419D960C-43CD-47B3-8DE7-A89229C129A3}" srcOrd="3" destOrd="0" parTransId="{AF8C187D-49D9-4F36-A59E-A5CABA5A552B}" sibTransId="{B5DE1209-75EE-4E07-BD81-B2C10BE25A72}"/>
    <dgm:cxn modelId="{4BC17DF5-5430-49DA-8D71-E8806E79C3E2}" type="presOf" srcId="{419D960C-43CD-47B3-8DE7-A89229C129A3}" destId="{48080428-106D-4EF8-B9AE-85EE0BFFC3AD}" srcOrd="0" destOrd="0" presId="urn:microsoft.com/office/officeart/2008/layout/LinedList"/>
    <dgm:cxn modelId="{7F761F18-426D-4548-B2A5-A1644979E676}" type="presParOf" srcId="{130B4373-84A0-4153-B302-AADA821BFC91}" destId="{4A03BCD8-D437-4BDB-805F-8E66FAB5F308}" srcOrd="0" destOrd="0" presId="urn:microsoft.com/office/officeart/2008/layout/LinedList"/>
    <dgm:cxn modelId="{3A4C3BA8-C264-42C5-AEBE-4BB4D8739A1E}" type="presParOf" srcId="{130B4373-84A0-4153-B302-AADA821BFC91}" destId="{573A1B8D-33EF-4030-95BA-0F43F87FFE7C}" srcOrd="1" destOrd="0" presId="urn:microsoft.com/office/officeart/2008/layout/LinedList"/>
    <dgm:cxn modelId="{2F341B8D-D84A-4CF8-BD84-266F7F09688E}" type="presParOf" srcId="{573A1B8D-33EF-4030-95BA-0F43F87FFE7C}" destId="{E6FB9181-C6F7-4F58-AEB3-91200F2943A2}" srcOrd="0" destOrd="0" presId="urn:microsoft.com/office/officeart/2008/layout/LinedList"/>
    <dgm:cxn modelId="{8D8DA02D-6081-43D1-A8DF-CBBB5B42EE74}" type="presParOf" srcId="{573A1B8D-33EF-4030-95BA-0F43F87FFE7C}" destId="{659DBC46-809E-4927-B9FE-CD1494CE695F}" srcOrd="1" destOrd="0" presId="urn:microsoft.com/office/officeart/2008/layout/LinedList"/>
    <dgm:cxn modelId="{9ED709A3-08A8-470F-9890-C488D57167F7}" type="presParOf" srcId="{130B4373-84A0-4153-B302-AADA821BFC91}" destId="{7B3384A7-A8DB-4438-8D4A-A9EF1DF2AEE7}" srcOrd="2" destOrd="0" presId="urn:microsoft.com/office/officeart/2008/layout/LinedList"/>
    <dgm:cxn modelId="{F84B7E33-4937-40A7-BC41-3F42650DDDC6}" type="presParOf" srcId="{130B4373-84A0-4153-B302-AADA821BFC91}" destId="{18B8D3EF-3111-4B8A-9336-F240978EC1B5}" srcOrd="3" destOrd="0" presId="urn:microsoft.com/office/officeart/2008/layout/LinedList"/>
    <dgm:cxn modelId="{B31313E9-636A-49E0-8BC0-1C7BFE699458}" type="presParOf" srcId="{18B8D3EF-3111-4B8A-9336-F240978EC1B5}" destId="{8BB22F87-84E3-4C94-983C-64AB9624E6F7}" srcOrd="0" destOrd="0" presId="urn:microsoft.com/office/officeart/2008/layout/LinedList"/>
    <dgm:cxn modelId="{2B51578A-386B-4AE5-B6D6-AB48B9ED9CF4}" type="presParOf" srcId="{18B8D3EF-3111-4B8A-9336-F240978EC1B5}" destId="{7E3EB6DE-8723-4EBA-8E9D-AC7C50C154DD}" srcOrd="1" destOrd="0" presId="urn:microsoft.com/office/officeart/2008/layout/LinedList"/>
    <dgm:cxn modelId="{89D0AB47-31EA-48FC-AEF0-5FBE7E02EBB9}" type="presParOf" srcId="{130B4373-84A0-4153-B302-AADA821BFC91}" destId="{E2D666CA-4522-4DD7-B2D5-79FDEAEAB659}" srcOrd="4" destOrd="0" presId="urn:microsoft.com/office/officeart/2008/layout/LinedList"/>
    <dgm:cxn modelId="{46EDBD57-022E-4647-B579-9BAE682509B0}" type="presParOf" srcId="{130B4373-84A0-4153-B302-AADA821BFC91}" destId="{E850827B-C897-4E55-B33F-1EE4F4897E87}" srcOrd="5" destOrd="0" presId="urn:microsoft.com/office/officeart/2008/layout/LinedList"/>
    <dgm:cxn modelId="{739888E4-6DCB-479C-A48E-A7CD0684765B}" type="presParOf" srcId="{E850827B-C897-4E55-B33F-1EE4F4897E87}" destId="{92867B78-43EF-4B78-A7AD-C42C31469FA1}" srcOrd="0" destOrd="0" presId="urn:microsoft.com/office/officeart/2008/layout/LinedList"/>
    <dgm:cxn modelId="{6368F025-8227-49F3-BC00-7BA77DF19A0D}" type="presParOf" srcId="{E850827B-C897-4E55-B33F-1EE4F4897E87}" destId="{0097D7AE-4193-47F6-8366-725F5B950377}" srcOrd="1" destOrd="0" presId="urn:microsoft.com/office/officeart/2008/layout/LinedList"/>
    <dgm:cxn modelId="{2E3C26FE-36E6-44C6-A554-657D8D34F469}" type="presParOf" srcId="{130B4373-84A0-4153-B302-AADA821BFC91}" destId="{76F17E8A-8CE3-47F7-8E3A-686C2A08CBC2}" srcOrd="6" destOrd="0" presId="urn:microsoft.com/office/officeart/2008/layout/LinedList"/>
    <dgm:cxn modelId="{EE92BF27-E0B9-4E30-809F-3983B4583F2D}" type="presParOf" srcId="{130B4373-84A0-4153-B302-AADA821BFC91}" destId="{2FEA7BB8-5370-4940-B9F6-64D86BCC9CD3}" srcOrd="7" destOrd="0" presId="urn:microsoft.com/office/officeart/2008/layout/LinedList"/>
    <dgm:cxn modelId="{26464B89-5FD0-46CE-A6EE-6840C517A920}" type="presParOf" srcId="{2FEA7BB8-5370-4940-B9F6-64D86BCC9CD3}" destId="{48080428-106D-4EF8-B9AE-85EE0BFFC3AD}" srcOrd="0" destOrd="0" presId="urn:microsoft.com/office/officeart/2008/layout/LinedList"/>
    <dgm:cxn modelId="{06ECD070-705D-478C-9F11-23971161436D}" type="presParOf" srcId="{2FEA7BB8-5370-4940-B9F6-64D86BCC9CD3}" destId="{03D574E5-0989-4D61-9F0F-F7135AEB6789}" srcOrd="1" destOrd="0" presId="urn:microsoft.com/office/officeart/2008/layout/LinedList"/>
    <dgm:cxn modelId="{70C5B1A2-1BE2-43A9-BD13-4897BCA0A00B}" type="presParOf" srcId="{130B4373-84A0-4153-B302-AADA821BFC91}" destId="{E6070B11-78ED-4F38-A86D-5D7320E6F847}" srcOrd="8" destOrd="0" presId="urn:microsoft.com/office/officeart/2008/layout/LinedList"/>
    <dgm:cxn modelId="{D9CD75F3-4795-4367-B0CC-1C3BDCA5C720}" type="presParOf" srcId="{130B4373-84A0-4153-B302-AADA821BFC91}" destId="{16AA54F6-E705-4BDE-B69C-45BC69C56D76}" srcOrd="9" destOrd="0" presId="urn:microsoft.com/office/officeart/2008/layout/LinedList"/>
    <dgm:cxn modelId="{6274A46F-7649-48A7-AD92-BB7105C1EE82}" type="presParOf" srcId="{16AA54F6-E705-4BDE-B69C-45BC69C56D76}" destId="{71C9DA6F-DFDE-42CB-9000-01D0C652E1EA}" srcOrd="0" destOrd="0" presId="urn:microsoft.com/office/officeart/2008/layout/LinedList"/>
    <dgm:cxn modelId="{3D072C60-3ACD-48D3-BE30-35A9C92CA651}" type="presParOf" srcId="{16AA54F6-E705-4BDE-B69C-45BC69C56D76}" destId="{E8EDF347-AF4B-455C-981D-2A2324C3EB5A}" srcOrd="1" destOrd="0" presId="urn:microsoft.com/office/officeart/2008/layout/LinedList"/>
    <dgm:cxn modelId="{B015A8A2-2563-4251-9CF8-826A4E5FEF5A}" type="presParOf" srcId="{130B4373-84A0-4153-B302-AADA821BFC91}" destId="{21C8D883-FB4E-4EE6-820F-8BF1C2DD71A6}" srcOrd="10" destOrd="0" presId="urn:microsoft.com/office/officeart/2008/layout/LinedList"/>
    <dgm:cxn modelId="{CA245FEA-5DFA-4252-8A40-80394F426866}" type="presParOf" srcId="{130B4373-84A0-4153-B302-AADA821BFC91}" destId="{6465ECEF-6999-4743-BC40-DAD3C6C336E5}" srcOrd="11" destOrd="0" presId="urn:microsoft.com/office/officeart/2008/layout/LinedList"/>
    <dgm:cxn modelId="{9A132B61-05E8-4930-971E-FB0BB3D1ABF6}" type="presParOf" srcId="{6465ECEF-6999-4743-BC40-DAD3C6C336E5}" destId="{7D8F5413-C8D3-466E-9E77-AC818EA03D0D}" srcOrd="0" destOrd="0" presId="urn:microsoft.com/office/officeart/2008/layout/LinedList"/>
    <dgm:cxn modelId="{ACC3B4C8-6D4B-43F8-8EB0-22974ED592F3}" type="presParOf" srcId="{6465ECEF-6999-4743-BC40-DAD3C6C336E5}" destId="{6DD71633-82DB-42B6-9228-F944C646528E}" srcOrd="1" destOrd="0" presId="urn:microsoft.com/office/officeart/2008/layout/LinedList"/>
    <dgm:cxn modelId="{47A4A74F-299B-454A-B272-4CDADD57BF8A}" type="presParOf" srcId="{130B4373-84A0-4153-B302-AADA821BFC91}" destId="{0C072E9C-D158-41A3-9F36-79F608284A10}" srcOrd="12" destOrd="0" presId="urn:microsoft.com/office/officeart/2008/layout/LinedList"/>
    <dgm:cxn modelId="{2F11FC05-8CB9-407E-BF8C-A168544F41FA}" type="presParOf" srcId="{130B4373-84A0-4153-B302-AADA821BFC91}" destId="{A908FE03-CFDD-426E-85EE-0D81222815D6}" srcOrd="13" destOrd="0" presId="urn:microsoft.com/office/officeart/2008/layout/LinedList"/>
    <dgm:cxn modelId="{3407A90F-344A-46DF-BA89-912997069A9B}" type="presParOf" srcId="{A908FE03-CFDD-426E-85EE-0D81222815D6}" destId="{AACFAE93-3DCD-4449-B6DA-E95225EC71D8}" srcOrd="0" destOrd="0" presId="urn:microsoft.com/office/officeart/2008/layout/LinedList"/>
    <dgm:cxn modelId="{D73DCCD2-FEFE-469D-BA3D-25F5AAD3C019}" type="presParOf" srcId="{A908FE03-CFDD-426E-85EE-0D81222815D6}" destId="{3CCFAA63-77A6-4C31-8F40-862B9323840D}" srcOrd="1" destOrd="0" presId="urn:microsoft.com/office/officeart/2008/layout/LinedList"/>
    <dgm:cxn modelId="{BFC97BC4-00E9-4811-ABAD-F0CD09A4F90B}" type="presParOf" srcId="{130B4373-84A0-4153-B302-AADA821BFC91}" destId="{B589FE68-D06B-49A6-84C4-CEBD88DE7299}" srcOrd="14" destOrd="0" presId="urn:microsoft.com/office/officeart/2008/layout/LinedList"/>
    <dgm:cxn modelId="{E07B1DD8-BA24-4784-9D0E-4DCE5BB42F7A}" type="presParOf" srcId="{130B4373-84A0-4153-B302-AADA821BFC91}" destId="{4598B48C-3614-4152-B0E5-8B98DFB603B8}" srcOrd="15" destOrd="0" presId="urn:microsoft.com/office/officeart/2008/layout/LinedList"/>
    <dgm:cxn modelId="{DC9DE715-B3FF-4F11-8FD7-F6C47B442901}" type="presParOf" srcId="{4598B48C-3614-4152-B0E5-8B98DFB603B8}" destId="{B980852D-070C-4439-B58B-52EB08D49583}" srcOrd="0" destOrd="0" presId="urn:microsoft.com/office/officeart/2008/layout/LinedList"/>
    <dgm:cxn modelId="{FAB89771-CA16-4C2F-9404-90828FD45987}" type="presParOf" srcId="{4598B48C-3614-4152-B0E5-8B98DFB603B8}" destId="{60146690-D8AB-4360-862E-5C03605E3B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Rispetto alla salita comporta molte più problematiche;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08222E72-645B-45A2-87F4-6176228F6C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Il busto al contrario della salita sarà eretto rispetto al bacino sempre in relazione al grado della discesa;</a:t>
          </a:r>
        </a:p>
      </dgm:t>
    </dgm:pt>
    <dgm:pt modelId="{EB72A94D-AA87-4FC1-8286-8A704DB78803}" type="parTrans" cxnId="{58A05303-C709-4F8D-87DD-FC2706A13719}">
      <dgm:prSet/>
      <dgm:spPr/>
      <dgm:t>
        <a:bodyPr/>
        <a:lstStyle/>
        <a:p>
          <a:endParaRPr lang="it-IT"/>
        </a:p>
      </dgm:t>
    </dgm:pt>
    <dgm:pt modelId="{55406DB5-48F3-4295-808A-6A4FC5804CD6}" type="sibTrans" cxnId="{58A05303-C709-4F8D-87DD-FC2706A13719}">
      <dgm:prSet/>
      <dgm:spPr/>
      <dgm:t>
        <a:bodyPr/>
        <a:lstStyle/>
        <a:p>
          <a:endParaRPr lang="it-IT"/>
        </a:p>
      </dgm:t>
    </dgm:pt>
    <dgm:pt modelId="{FDFAF97D-F0DE-4124-8B56-52278DD346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 muscoli e articolazioni sono molto impegnati nella fase di AMMORTIZZAZIONE in particolare modo il QUADRICIPITE e i tendini sopra e sotto rotuleo;</a:t>
          </a:r>
        </a:p>
      </dgm:t>
    </dgm:pt>
    <dgm:pt modelId="{9C981FEB-37A5-4F3C-B473-DFF701D61734}" type="parTrans" cxnId="{2BF7A1F1-9638-47BC-9328-701CC6735113}">
      <dgm:prSet/>
      <dgm:spPr/>
      <dgm:t>
        <a:bodyPr/>
        <a:lstStyle/>
        <a:p>
          <a:endParaRPr lang="it-IT"/>
        </a:p>
      </dgm:t>
    </dgm:pt>
    <dgm:pt modelId="{4DDFB295-8AD6-4AD4-8341-4FEDAD7FEA61}" type="sibTrans" cxnId="{2BF7A1F1-9638-47BC-9328-701CC6735113}">
      <dgm:prSet/>
      <dgm:spPr/>
      <dgm:t>
        <a:bodyPr/>
        <a:lstStyle/>
        <a:p>
          <a:endParaRPr lang="it-IT"/>
        </a:p>
      </dgm:t>
    </dgm:pt>
    <dgm:pt modelId="{1C2408B8-AB39-46AC-A211-C758D265FFE4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La rullata del piede è compromessa con poca spinta, tendiamo a dover frenare perché la gravità ci porta verso il basso;</a:t>
          </a:r>
        </a:p>
      </dgm:t>
    </dgm:pt>
    <dgm:pt modelId="{3F5544E9-ED38-46CA-A9C7-3B9DF2B1B023}" type="parTrans" cxnId="{73BEABB4-6B48-4ADB-9EB5-E37956A07F9A}">
      <dgm:prSet/>
      <dgm:spPr/>
      <dgm:t>
        <a:bodyPr/>
        <a:lstStyle/>
        <a:p>
          <a:endParaRPr lang="it-IT"/>
        </a:p>
      </dgm:t>
    </dgm:pt>
    <dgm:pt modelId="{E8C33942-3BEA-4CF8-9CB2-3B0BED536163}" type="sibTrans" cxnId="{73BEABB4-6B48-4ADB-9EB5-E37956A07F9A}">
      <dgm:prSet/>
      <dgm:spPr/>
      <dgm:t>
        <a:bodyPr/>
        <a:lstStyle/>
        <a:p>
          <a:endParaRPr lang="it-IT"/>
        </a:p>
      </dgm:t>
    </dgm:pt>
    <dgm:pt modelId="{B8690F75-8BD6-454D-A3B7-FED7CFAC98AD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camminata in discesa "sembra" poco faticosa ma al contrario è faticosa e traumatica;</a:t>
          </a:r>
        </a:p>
      </dgm:t>
    </dgm:pt>
    <dgm:pt modelId="{0E90C10D-79F5-483A-9949-8A06C8B9B454}" type="parTrans" cxnId="{ED9A770B-11AE-4FB2-807F-10CB0AC96AAB}">
      <dgm:prSet/>
      <dgm:spPr/>
      <dgm:t>
        <a:bodyPr/>
        <a:lstStyle/>
        <a:p>
          <a:endParaRPr lang="it-IT"/>
        </a:p>
      </dgm:t>
    </dgm:pt>
    <dgm:pt modelId="{4E906586-797B-4C4D-A677-07B946670B86}" type="sibTrans" cxnId="{ED9A770B-11AE-4FB2-807F-10CB0AC96AAB}">
      <dgm:prSet/>
      <dgm:spPr/>
      <dgm:t>
        <a:bodyPr/>
        <a:lstStyle/>
        <a:p>
          <a:endParaRPr lang="it-IT"/>
        </a:p>
      </dgm:t>
    </dgm:pt>
    <dgm:pt modelId="{2D85488C-5C9E-44FB-BEAE-9ABFCC914E92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La gamba in fase di ammortizzazione sarà piegata e non distesa questo contribuirà a stressare maggiormente l'articolazione del ginocchio;</a:t>
          </a:r>
        </a:p>
      </dgm:t>
    </dgm:pt>
    <dgm:pt modelId="{9FDA4724-9BDA-4D08-8763-B6F994D377DF}" type="parTrans" cxnId="{13518FBE-39EE-4987-9953-B611AF0860C0}">
      <dgm:prSet/>
      <dgm:spPr/>
      <dgm:t>
        <a:bodyPr/>
        <a:lstStyle/>
        <a:p>
          <a:endParaRPr lang="it-IT"/>
        </a:p>
      </dgm:t>
    </dgm:pt>
    <dgm:pt modelId="{BC5D1B30-BD48-477D-AC2C-0D90F8DE9B86}" type="sibTrans" cxnId="{13518FBE-39EE-4987-9953-B611AF0860C0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6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6"/>
      <dgm:spPr/>
    </dgm:pt>
    <dgm:pt modelId="{CE4FCBD1-FC5C-4812-BEA3-B0AF949156B5}" type="pres">
      <dgm:prSet presAssocID="{A83B8120-DAAF-4FE7-BEDC-9CCCC46C8B50}" presName="vert1" presStyleCnt="0"/>
      <dgm:spPr/>
    </dgm:pt>
    <dgm:pt modelId="{E7D09223-2F29-4053-A3CD-BC2671F9570B}" type="pres">
      <dgm:prSet presAssocID="{08222E72-645B-45A2-87F4-6176228F6C96}" presName="thickLine" presStyleLbl="alignNode1" presStyleIdx="1" presStyleCnt="6" custLinFactNeighborX="-72" custLinFactNeighborY="-35443"/>
      <dgm:spPr/>
    </dgm:pt>
    <dgm:pt modelId="{A4916695-6347-477F-B223-D0D5264ED57D}" type="pres">
      <dgm:prSet presAssocID="{08222E72-645B-45A2-87F4-6176228F6C96}" presName="horz1" presStyleCnt="0"/>
      <dgm:spPr/>
    </dgm:pt>
    <dgm:pt modelId="{B2FCE636-0213-4578-A95B-FBF62397FD65}" type="pres">
      <dgm:prSet presAssocID="{08222E72-645B-45A2-87F4-6176228F6C96}" presName="tx1" presStyleLbl="revTx" presStyleIdx="1" presStyleCnt="6" custScaleY="95575" custLinFactNeighborX="-38" custLinFactNeighborY="-19593"/>
      <dgm:spPr/>
    </dgm:pt>
    <dgm:pt modelId="{DFB79D04-85D4-4D89-87F5-68C1D6F49746}" type="pres">
      <dgm:prSet presAssocID="{08222E72-645B-45A2-87F4-6176228F6C96}" presName="vert1" presStyleCnt="0"/>
      <dgm:spPr/>
    </dgm:pt>
    <dgm:pt modelId="{750A2EC6-9023-4DC4-B1FA-60B4102A0A9A}" type="pres">
      <dgm:prSet presAssocID="{2D85488C-5C9E-44FB-BEAE-9ABFCC914E92}" presName="thickLine" presStyleLbl="alignNode1" presStyleIdx="2" presStyleCnt="6" custLinFactNeighborX="-72" custLinFactNeighborY="-15415"/>
      <dgm:spPr/>
    </dgm:pt>
    <dgm:pt modelId="{93E7682C-CF90-4964-92FC-7922FC31C094}" type="pres">
      <dgm:prSet presAssocID="{2D85488C-5C9E-44FB-BEAE-9ABFCC914E92}" presName="horz1" presStyleCnt="0"/>
      <dgm:spPr/>
    </dgm:pt>
    <dgm:pt modelId="{AA055455-CDCD-4387-AD0F-197D88BB35B2}" type="pres">
      <dgm:prSet presAssocID="{2D85488C-5C9E-44FB-BEAE-9ABFCC914E92}" presName="tx1" presStyleLbl="revTx" presStyleIdx="2" presStyleCnt="6" custLinFactNeighborX="-38" custLinFactNeighborY="2252"/>
      <dgm:spPr/>
    </dgm:pt>
    <dgm:pt modelId="{C4C47197-8EE9-4C03-BFD3-2A6E25A9E9FA}" type="pres">
      <dgm:prSet presAssocID="{2D85488C-5C9E-44FB-BEAE-9ABFCC914E92}" presName="vert1" presStyleCnt="0"/>
      <dgm:spPr/>
    </dgm:pt>
    <dgm:pt modelId="{A6A5A52F-5C4C-4CBD-BE18-0C67F7DEB7BB}" type="pres">
      <dgm:prSet presAssocID="{FDFAF97D-F0DE-4124-8B56-52278DD34696}" presName="thickLine" presStyleLbl="alignNode1" presStyleIdx="3" presStyleCnt="6"/>
      <dgm:spPr/>
    </dgm:pt>
    <dgm:pt modelId="{713A56A7-674D-4218-BF86-5DB7E91C776C}" type="pres">
      <dgm:prSet presAssocID="{FDFAF97D-F0DE-4124-8B56-52278DD34696}" presName="horz1" presStyleCnt="0"/>
      <dgm:spPr/>
    </dgm:pt>
    <dgm:pt modelId="{27F895C9-52EA-4517-8180-75560AC952A8}" type="pres">
      <dgm:prSet presAssocID="{FDFAF97D-F0DE-4124-8B56-52278DD34696}" presName="tx1" presStyleLbl="revTx" presStyleIdx="3" presStyleCnt="6"/>
      <dgm:spPr/>
    </dgm:pt>
    <dgm:pt modelId="{84CF98C9-6272-4D57-A545-F1E4C4C0A62E}" type="pres">
      <dgm:prSet presAssocID="{FDFAF97D-F0DE-4124-8B56-52278DD34696}" presName="vert1" presStyleCnt="0"/>
      <dgm:spPr/>
    </dgm:pt>
    <dgm:pt modelId="{89FEF7C2-6FB4-48E3-8DE4-0D92CD8C7E4A}" type="pres">
      <dgm:prSet presAssocID="{1C2408B8-AB39-46AC-A211-C758D265FFE4}" presName="thickLine" presStyleLbl="alignNode1" presStyleIdx="4" presStyleCnt="6"/>
      <dgm:spPr/>
    </dgm:pt>
    <dgm:pt modelId="{11A7BC9F-67EA-4FDE-B93E-F2CE0DC6E60B}" type="pres">
      <dgm:prSet presAssocID="{1C2408B8-AB39-46AC-A211-C758D265FFE4}" presName="horz1" presStyleCnt="0"/>
      <dgm:spPr/>
    </dgm:pt>
    <dgm:pt modelId="{AFF5E96B-6EBF-4224-9872-29F11271F240}" type="pres">
      <dgm:prSet presAssocID="{1C2408B8-AB39-46AC-A211-C758D265FFE4}" presName="tx1" presStyleLbl="revTx" presStyleIdx="4" presStyleCnt="6"/>
      <dgm:spPr/>
    </dgm:pt>
    <dgm:pt modelId="{B4C954D3-1135-4465-A374-823438941D7F}" type="pres">
      <dgm:prSet presAssocID="{1C2408B8-AB39-46AC-A211-C758D265FFE4}" presName="vert1" presStyleCnt="0"/>
      <dgm:spPr/>
    </dgm:pt>
    <dgm:pt modelId="{CB883181-6EA5-45D6-B358-AE74F79E3C42}" type="pres">
      <dgm:prSet presAssocID="{B8690F75-8BD6-454D-A3B7-FED7CFAC98AD}" presName="thickLine" presStyleLbl="alignNode1" presStyleIdx="5" presStyleCnt="6"/>
      <dgm:spPr/>
    </dgm:pt>
    <dgm:pt modelId="{D1999599-A118-4AD2-9D91-8BBD7F498199}" type="pres">
      <dgm:prSet presAssocID="{B8690F75-8BD6-454D-A3B7-FED7CFAC98AD}" presName="horz1" presStyleCnt="0"/>
      <dgm:spPr/>
    </dgm:pt>
    <dgm:pt modelId="{43CAE468-B5B9-4A44-9E6A-F6C6E553BA75}" type="pres">
      <dgm:prSet presAssocID="{B8690F75-8BD6-454D-A3B7-FED7CFAC98AD}" presName="tx1" presStyleLbl="revTx" presStyleIdx="5" presStyleCnt="6"/>
      <dgm:spPr/>
    </dgm:pt>
    <dgm:pt modelId="{3CF59260-3DEB-4163-9E24-559EAD87DC23}" type="pres">
      <dgm:prSet presAssocID="{B8690F75-8BD6-454D-A3B7-FED7CFAC98AD}" presName="vert1" presStyleCnt="0"/>
      <dgm:spPr/>
    </dgm:pt>
  </dgm:ptLst>
  <dgm:cxnLst>
    <dgm:cxn modelId="{58A05303-C709-4F8D-87DD-FC2706A13719}" srcId="{79BD3DE3-CC21-4E53-9940-248527713AEA}" destId="{08222E72-645B-45A2-87F4-6176228F6C96}" srcOrd="1" destOrd="0" parTransId="{EB72A94D-AA87-4FC1-8286-8A704DB78803}" sibTransId="{55406DB5-48F3-4295-808A-6A4FC5804CD6}"/>
    <dgm:cxn modelId="{ED9A770B-11AE-4FB2-807F-10CB0AC96AAB}" srcId="{79BD3DE3-CC21-4E53-9940-248527713AEA}" destId="{B8690F75-8BD6-454D-A3B7-FED7CFAC98AD}" srcOrd="5" destOrd="0" parTransId="{0E90C10D-79F5-483A-9949-8A06C8B9B454}" sibTransId="{4E906586-797B-4C4D-A677-07B946670B86}"/>
    <dgm:cxn modelId="{F09AE917-384D-40DE-B01C-957B47F9A12B}" type="presOf" srcId="{1C2408B8-AB39-46AC-A211-C758D265FFE4}" destId="{AFF5E96B-6EBF-4224-9872-29F11271F240}" srcOrd="0" destOrd="0" presId="urn:microsoft.com/office/officeart/2008/layout/LinedList"/>
    <dgm:cxn modelId="{EEAE222F-4409-471F-8008-0BC18C118672}" type="presOf" srcId="{2D85488C-5C9E-44FB-BEAE-9ABFCC914E92}" destId="{AA055455-CDCD-4387-AD0F-197D88BB35B2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DA39F841-049D-4FF2-B265-0BAFCAA252D9}" type="presOf" srcId="{A83B8120-DAAF-4FE7-BEDC-9CCCC46C8B50}" destId="{D304C5E1-F9E9-4BCD-A3E8-6511DDE0556A}" srcOrd="0" destOrd="0" presId="urn:microsoft.com/office/officeart/2008/layout/LinedList"/>
    <dgm:cxn modelId="{73BEABB4-6B48-4ADB-9EB5-E37956A07F9A}" srcId="{79BD3DE3-CC21-4E53-9940-248527713AEA}" destId="{1C2408B8-AB39-46AC-A211-C758D265FFE4}" srcOrd="4" destOrd="0" parTransId="{3F5544E9-ED38-46CA-A9C7-3B9DF2B1B023}" sibTransId="{E8C33942-3BEA-4CF8-9CB2-3B0BED536163}"/>
    <dgm:cxn modelId="{13518FBE-39EE-4987-9953-B611AF0860C0}" srcId="{79BD3DE3-CC21-4E53-9940-248527713AEA}" destId="{2D85488C-5C9E-44FB-BEAE-9ABFCC914E92}" srcOrd="2" destOrd="0" parTransId="{9FDA4724-9BDA-4D08-8763-B6F994D377DF}" sibTransId="{BC5D1B30-BD48-477D-AC2C-0D90F8DE9B86}"/>
    <dgm:cxn modelId="{3A6DD3D8-DE96-40B4-A876-A903570F5FBD}" type="presOf" srcId="{FDFAF97D-F0DE-4124-8B56-52278DD34696}" destId="{27F895C9-52EA-4517-8180-75560AC952A8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2BF7A1F1-9638-47BC-9328-701CC6735113}" srcId="{79BD3DE3-CC21-4E53-9940-248527713AEA}" destId="{FDFAF97D-F0DE-4124-8B56-52278DD34696}" srcOrd="3" destOrd="0" parTransId="{9C981FEB-37A5-4F3C-B473-DFF701D61734}" sibTransId="{4DDFB295-8AD6-4AD4-8341-4FEDAD7FEA61}"/>
    <dgm:cxn modelId="{EED62EF5-F260-4CF8-88A9-C8BA4C561E4B}" type="presOf" srcId="{08222E72-645B-45A2-87F4-6176228F6C96}" destId="{B2FCE636-0213-4578-A95B-FBF62397FD65}" srcOrd="0" destOrd="0" presId="urn:microsoft.com/office/officeart/2008/layout/LinedList"/>
    <dgm:cxn modelId="{162285FE-C52E-4BFD-9627-9CA8DB6CE245}" type="presOf" srcId="{B8690F75-8BD6-454D-A3B7-FED7CFAC98AD}" destId="{43CAE468-B5B9-4A44-9E6A-F6C6E553BA75}" srcOrd="0" destOrd="0" presId="urn:microsoft.com/office/officeart/2008/layout/LinedList"/>
    <dgm:cxn modelId="{4283936E-7A33-4AC2-B321-221DBE39666E}" type="presParOf" srcId="{CB9BF01E-9134-4533-909E-D790A07FF960}" destId="{64B54B96-129D-4D95-A09A-9B64EC584B97}" srcOrd="0" destOrd="0" presId="urn:microsoft.com/office/officeart/2008/layout/LinedList"/>
    <dgm:cxn modelId="{C2381538-1F19-416E-95AA-EBFBEB8DB528}" type="presParOf" srcId="{CB9BF01E-9134-4533-909E-D790A07FF960}" destId="{35766F60-938A-4AEE-B543-5FBEA7675BF1}" srcOrd="1" destOrd="0" presId="urn:microsoft.com/office/officeart/2008/layout/LinedList"/>
    <dgm:cxn modelId="{4E1590E8-171D-49BB-8878-C8F945FCD94E}" type="presParOf" srcId="{35766F60-938A-4AEE-B543-5FBEA7675BF1}" destId="{D304C5E1-F9E9-4BCD-A3E8-6511DDE0556A}" srcOrd="0" destOrd="0" presId="urn:microsoft.com/office/officeart/2008/layout/LinedList"/>
    <dgm:cxn modelId="{ED9A75BC-889F-4095-A8AD-A36E983070F3}" type="presParOf" srcId="{35766F60-938A-4AEE-B543-5FBEA7675BF1}" destId="{CE4FCBD1-FC5C-4812-BEA3-B0AF949156B5}" srcOrd="1" destOrd="0" presId="urn:microsoft.com/office/officeart/2008/layout/LinedList"/>
    <dgm:cxn modelId="{12509894-4ED3-4460-BD93-E412E2CB22A0}" type="presParOf" srcId="{CB9BF01E-9134-4533-909E-D790A07FF960}" destId="{E7D09223-2F29-4053-A3CD-BC2671F9570B}" srcOrd="2" destOrd="0" presId="urn:microsoft.com/office/officeart/2008/layout/LinedList"/>
    <dgm:cxn modelId="{1F48CA1B-4D9E-4C27-BAFE-0A699C2FAB2A}" type="presParOf" srcId="{CB9BF01E-9134-4533-909E-D790A07FF960}" destId="{A4916695-6347-477F-B223-D0D5264ED57D}" srcOrd="3" destOrd="0" presId="urn:microsoft.com/office/officeart/2008/layout/LinedList"/>
    <dgm:cxn modelId="{B7107595-B006-48F3-BE4F-DED128851E6F}" type="presParOf" srcId="{A4916695-6347-477F-B223-D0D5264ED57D}" destId="{B2FCE636-0213-4578-A95B-FBF62397FD65}" srcOrd="0" destOrd="0" presId="urn:microsoft.com/office/officeart/2008/layout/LinedList"/>
    <dgm:cxn modelId="{3437ED71-EA97-4BCC-B975-DA1A06C599B2}" type="presParOf" srcId="{A4916695-6347-477F-B223-D0D5264ED57D}" destId="{DFB79D04-85D4-4D89-87F5-68C1D6F49746}" srcOrd="1" destOrd="0" presId="urn:microsoft.com/office/officeart/2008/layout/LinedList"/>
    <dgm:cxn modelId="{94FBFFF5-753B-472D-BA0F-A750B6356D91}" type="presParOf" srcId="{CB9BF01E-9134-4533-909E-D790A07FF960}" destId="{750A2EC6-9023-4DC4-B1FA-60B4102A0A9A}" srcOrd="4" destOrd="0" presId="urn:microsoft.com/office/officeart/2008/layout/LinedList"/>
    <dgm:cxn modelId="{C092C525-5E82-4D7B-8720-DB1A8BB2A219}" type="presParOf" srcId="{CB9BF01E-9134-4533-909E-D790A07FF960}" destId="{93E7682C-CF90-4964-92FC-7922FC31C094}" srcOrd="5" destOrd="0" presId="urn:microsoft.com/office/officeart/2008/layout/LinedList"/>
    <dgm:cxn modelId="{387422AA-A713-47B9-9ADA-B3B35E5989B7}" type="presParOf" srcId="{93E7682C-CF90-4964-92FC-7922FC31C094}" destId="{AA055455-CDCD-4387-AD0F-197D88BB35B2}" srcOrd="0" destOrd="0" presId="urn:microsoft.com/office/officeart/2008/layout/LinedList"/>
    <dgm:cxn modelId="{A97A745C-C323-4066-AAE7-A77D1BF70BE2}" type="presParOf" srcId="{93E7682C-CF90-4964-92FC-7922FC31C094}" destId="{C4C47197-8EE9-4C03-BFD3-2A6E25A9E9FA}" srcOrd="1" destOrd="0" presId="urn:microsoft.com/office/officeart/2008/layout/LinedList"/>
    <dgm:cxn modelId="{98173DE7-5DED-4049-93D0-396B1EAB45A7}" type="presParOf" srcId="{CB9BF01E-9134-4533-909E-D790A07FF960}" destId="{A6A5A52F-5C4C-4CBD-BE18-0C67F7DEB7BB}" srcOrd="6" destOrd="0" presId="urn:microsoft.com/office/officeart/2008/layout/LinedList"/>
    <dgm:cxn modelId="{83E035AE-4637-4D4D-80D3-B2FBF9EA65EB}" type="presParOf" srcId="{CB9BF01E-9134-4533-909E-D790A07FF960}" destId="{713A56A7-674D-4218-BF86-5DB7E91C776C}" srcOrd="7" destOrd="0" presId="urn:microsoft.com/office/officeart/2008/layout/LinedList"/>
    <dgm:cxn modelId="{2362088D-F403-4405-8FC8-814CE1DA192C}" type="presParOf" srcId="{713A56A7-674D-4218-BF86-5DB7E91C776C}" destId="{27F895C9-52EA-4517-8180-75560AC952A8}" srcOrd="0" destOrd="0" presId="urn:microsoft.com/office/officeart/2008/layout/LinedList"/>
    <dgm:cxn modelId="{EF05C9A5-C612-4252-AEA2-4A011F5D2C64}" type="presParOf" srcId="{713A56A7-674D-4218-BF86-5DB7E91C776C}" destId="{84CF98C9-6272-4D57-A545-F1E4C4C0A62E}" srcOrd="1" destOrd="0" presId="urn:microsoft.com/office/officeart/2008/layout/LinedList"/>
    <dgm:cxn modelId="{B266AC25-DB37-4F8D-B8D6-9D3274B28F45}" type="presParOf" srcId="{CB9BF01E-9134-4533-909E-D790A07FF960}" destId="{89FEF7C2-6FB4-48E3-8DE4-0D92CD8C7E4A}" srcOrd="8" destOrd="0" presId="urn:microsoft.com/office/officeart/2008/layout/LinedList"/>
    <dgm:cxn modelId="{55099FDD-17A1-4FC6-ACA0-CC26CBE10C4B}" type="presParOf" srcId="{CB9BF01E-9134-4533-909E-D790A07FF960}" destId="{11A7BC9F-67EA-4FDE-B93E-F2CE0DC6E60B}" srcOrd="9" destOrd="0" presId="urn:microsoft.com/office/officeart/2008/layout/LinedList"/>
    <dgm:cxn modelId="{E9BCDAA0-9002-4E65-8BA6-8900D9EF3BC1}" type="presParOf" srcId="{11A7BC9F-67EA-4FDE-B93E-F2CE0DC6E60B}" destId="{AFF5E96B-6EBF-4224-9872-29F11271F240}" srcOrd="0" destOrd="0" presId="urn:microsoft.com/office/officeart/2008/layout/LinedList"/>
    <dgm:cxn modelId="{8BAF7682-0C5B-4801-A32E-B2EBAF5AE651}" type="presParOf" srcId="{11A7BC9F-67EA-4FDE-B93E-F2CE0DC6E60B}" destId="{B4C954D3-1135-4465-A374-823438941D7F}" srcOrd="1" destOrd="0" presId="urn:microsoft.com/office/officeart/2008/layout/LinedList"/>
    <dgm:cxn modelId="{A8C6843B-39D5-49E9-B0F2-DF327EDB8BDB}" type="presParOf" srcId="{CB9BF01E-9134-4533-909E-D790A07FF960}" destId="{CB883181-6EA5-45D6-B358-AE74F79E3C42}" srcOrd="10" destOrd="0" presId="urn:microsoft.com/office/officeart/2008/layout/LinedList"/>
    <dgm:cxn modelId="{2E3AC3C6-B281-47A1-A5C6-5B546663595E}" type="presParOf" srcId="{CB9BF01E-9134-4533-909E-D790A07FF960}" destId="{D1999599-A118-4AD2-9D91-8BBD7F498199}" srcOrd="11" destOrd="0" presId="urn:microsoft.com/office/officeart/2008/layout/LinedList"/>
    <dgm:cxn modelId="{923B1260-26C0-49F7-833B-250CBFE4ADE1}" type="presParOf" srcId="{D1999599-A118-4AD2-9D91-8BBD7F498199}" destId="{43CAE468-B5B9-4A44-9E6A-F6C6E553BA75}" srcOrd="0" destOrd="0" presId="urn:microsoft.com/office/officeart/2008/layout/LinedList"/>
    <dgm:cxn modelId="{E27DFF8A-96C6-4F4D-8F00-8924CB1227D5}" type="presParOf" srcId="{D1999599-A118-4AD2-9D91-8BBD7F498199}" destId="{3CF59260-3DEB-4163-9E24-559EAD87DC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Valgono un po’ le cose dette per quanto riguarda la salita e la CONCETRAZIONE dovrà essere maggiore in questo caso.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6671218A-F2A1-4AE4-ACE4-454E93689BBB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Scendere in modo ELASTICO con passi corti senza SALTARE;</a:t>
          </a:r>
        </a:p>
      </dgm:t>
    </dgm:pt>
    <dgm:pt modelId="{E638D8BD-AC13-4AE9-8889-101E2C66EC7D}" type="parTrans" cxnId="{38A212EC-9239-4680-B57E-EE16C4385096}">
      <dgm:prSet/>
      <dgm:spPr/>
      <dgm:t>
        <a:bodyPr/>
        <a:lstStyle/>
        <a:p>
          <a:endParaRPr lang="it-IT"/>
        </a:p>
      </dgm:t>
    </dgm:pt>
    <dgm:pt modelId="{E19090FA-43A5-4E64-8683-4084FD734D3A}" type="sibTrans" cxnId="{38A212EC-9239-4680-B57E-EE16C4385096}">
      <dgm:prSet/>
      <dgm:spPr/>
    </dgm:pt>
    <dgm:pt modelId="{419D960C-43CD-47B3-8DE7-A89229C129A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posizione del baricentro in discesa è molto importante e dunque valutare bene la lunghezza del passo;</a:t>
          </a:r>
        </a:p>
      </dgm:t>
    </dgm:pt>
    <dgm:pt modelId="{AF8C187D-49D9-4F36-A59E-A5CABA5A552B}" type="parTrans" cxnId="{D3140AEE-E4E2-4390-9E6A-6BC20196E1D3}">
      <dgm:prSet/>
      <dgm:spPr/>
      <dgm:t>
        <a:bodyPr/>
        <a:lstStyle/>
        <a:p>
          <a:endParaRPr lang="it-IT"/>
        </a:p>
      </dgm:t>
    </dgm:pt>
    <dgm:pt modelId="{B5DE1209-75EE-4E07-BD81-B2C10BE25A72}" type="sibTrans" cxnId="{D3140AEE-E4E2-4390-9E6A-6BC20196E1D3}">
      <dgm:prSet/>
      <dgm:spPr/>
    </dgm:pt>
    <dgm:pt modelId="{937B5EEC-4D32-4014-ACAA-C03C38B2BFC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posizione della testa è fondamentale con testa avanti SPOSTIAMO L’AREA DEL BARICENTRO dunque testa in linea col busto ma sguardo basso per vedere dove si va ad appoggiare;</a:t>
          </a:r>
        </a:p>
      </dgm:t>
    </dgm:pt>
    <dgm:pt modelId="{8E505773-E705-4AC1-81AF-90BF01EB514C}" type="parTrans" cxnId="{E5AA8A30-1385-40E1-B48E-7E85F4291D34}">
      <dgm:prSet/>
      <dgm:spPr/>
      <dgm:t>
        <a:bodyPr/>
        <a:lstStyle/>
        <a:p>
          <a:endParaRPr lang="it-IT"/>
        </a:p>
      </dgm:t>
    </dgm:pt>
    <dgm:pt modelId="{BC61114E-8969-4AE8-A5FA-F07F9EADD44D}" type="sibTrans" cxnId="{E5AA8A30-1385-40E1-B48E-7E85F4291D34}">
      <dgm:prSet/>
      <dgm:spPr/>
    </dgm:pt>
    <dgm:pt modelId="{4AEB1A7D-D932-47AD-A678-97657A36CC55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In alcuni casi l’utilizzo delle braccia può servire per BILANCIARE L’EQUILIBRIO;</a:t>
          </a:r>
        </a:p>
      </dgm:t>
    </dgm:pt>
    <dgm:pt modelId="{04A78980-5AB1-475C-B07E-39C3542FF69F}" type="parTrans" cxnId="{4F3BCFB8-5D99-4F4E-B437-9FB84451AC41}">
      <dgm:prSet/>
      <dgm:spPr/>
      <dgm:t>
        <a:bodyPr/>
        <a:lstStyle/>
        <a:p>
          <a:endParaRPr lang="it-IT"/>
        </a:p>
      </dgm:t>
    </dgm:pt>
    <dgm:pt modelId="{88AB82C0-D456-43FE-AFC7-3199C32F79E9}" type="sibTrans" cxnId="{4F3BCFB8-5D99-4F4E-B437-9FB84451AC41}">
      <dgm:prSet/>
      <dgm:spPr/>
    </dgm:pt>
    <dgm:pt modelId="{0729C4C7-B0D7-4CCE-A6FE-68A42FEB1C5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STANCHEZZA e la RILASSATEZZA del ritorno possono essere la causa di infortuni l’ALLENAMENTO MUSCOLARE in questo caso fa la differenza ;</a:t>
          </a:r>
        </a:p>
      </dgm:t>
    </dgm:pt>
    <dgm:pt modelId="{7695E851-E96E-4B9A-BA43-B91382A14D1A}" type="parTrans" cxnId="{895D82B3-55AC-40F4-A6CC-444367AA6C3A}">
      <dgm:prSet/>
      <dgm:spPr/>
      <dgm:t>
        <a:bodyPr/>
        <a:lstStyle/>
        <a:p>
          <a:endParaRPr lang="it-IT"/>
        </a:p>
      </dgm:t>
    </dgm:pt>
    <dgm:pt modelId="{A4F1B567-AEA4-4CFC-A796-10D2E97269CE}" type="sibTrans" cxnId="{895D82B3-55AC-40F4-A6CC-444367AA6C3A}">
      <dgm:prSet/>
      <dgm:spPr/>
    </dgm:pt>
    <dgm:pt modelId="{130B4373-84A0-4153-B302-AADA821BFC91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4A03BCD8-D437-4BDB-805F-8E66FAB5F308}" type="pres">
      <dgm:prSet presAssocID="{A83B8120-DAAF-4FE7-BEDC-9CCCC46C8B50}" presName="thickLine" presStyleLbl="alignNode1" presStyleIdx="0" presStyleCnt="6"/>
      <dgm:spPr/>
    </dgm:pt>
    <dgm:pt modelId="{573A1B8D-33EF-4030-95BA-0F43F87FFE7C}" type="pres">
      <dgm:prSet presAssocID="{A83B8120-DAAF-4FE7-BEDC-9CCCC46C8B50}" presName="horz1" presStyleCnt="0"/>
      <dgm:spPr/>
    </dgm:pt>
    <dgm:pt modelId="{E6FB9181-C6F7-4F58-AEB3-91200F2943A2}" type="pres">
      <dgm:prSet presAssocID="{A83B8120-DAAF-4FE7-BEDC-9CCCC46C8B50}" presName="tx1" presStyleLbl="revTx" presStyleIdx="0" presStyleCnt="6"/>
      <dgm:spPr/>
    </dgm:pt>
    <dgm:pt modelId="{659DBC46-809E-4927-B9FE-CD1494CE695F}" type="pres">
      <dgm:prSet presAssocID="{A83B8120-DAAF-4FE7-BEDC-9CCCC46C8B50}" presName="vert1" presStyleCnt="0"/>
      <dgm:spPr/>
    </dgm:pt>
    <dgm:pt modelId="{7B3384A7-A8DB-4438-8D4A-A9EF1DF2AEE7}" type="pres">
      <dgm:prSet presAssocID="{0729C4C7-B0D7-4CCE-A6FE-68A42FEB1C56}" presName="thickLine" presStyleLbl="alignNode1" presStyleIdx="1" presStyleCnt="6"/>
      <dgm:spPr/>
    </dgm:pt>
    <dgm:pt modelId="{18B8D3EF-3111-4B8A-9336-F240978EC1B5}" type="pres">
      <dgm:prSet presAssocID="{0729C4C7-B0D7-4CCE-A6FE-68A42FEB1C56}" presName="horz1" presStyleCnt="0"/>
      <dgm:spPr/>
    </dgm:pt>
    <dgm:pt modelId="{8BB22F87-84E3-4C94-983C-64AB9624E6F7}" type="pres">
      <dgm:prSet presAssocID="{0729C4C7-B0D7-4CCE-A6FE-68A42FEB1C56}" presName="tx1" presStyleLbl="revTx" presStyleIdx="1" presStyleCnt="6"/>
      <dgm:spPr/>
    </dgm:pt>
    <dgm:pt modelId="{7E3EB6DE-8723-4EBA-8E9D-AC7C50C154DD}" type="pres">
      <dgm:prSet presAssocID="{0729C4C7-B0D7-4CCE-A6FE-68A42FEB1C56}" presName="vert1" presStyleCnt="0"/>
      <dgm:spPr/>
    </dgm:pt>
    <dgm:pt modelId="{E2D666CA-4522-4DD7-B2D5-79FDEAEAB659}" type="pres">
      <dgm:prSet presAssocID="{6671218A-F2A1-4AE4-ACE4-454E93689BBB}" presName="thickLine" presStyleLbl="alignNode1" presStyleIdx="2" presStyleCnt="6"/>
      <dgm:spPr/>
    </dgm:pt>
    <dgm:pt modelId="{E850827B-C897-4E55-B33F-1EE4F4897E87}" type="pres">
      <dgm:prSet presAssocID="{6671218A-F2A1-4AE4-ACE4-454E93689BBB}" presName="horz1" presStyleCnt="0"/>
      <dgm:spPr/>
    </dgm:pt>
    <dgm:pt modelId="{92867B78-43EF-4B78-A7AD-C42C31469FA1}" type="pres">
      <dgm:prSet presAssocID="{6671218A-F2A1-4AE4-ACE4-454E93689BBB}" presName="tx1" presStyleLbl="revTx" presStyleIdx="2" presStyleCnt="6" custLinFactNeighborX="-51" custLinFactNeighborY="2214"/>
      <dgm:spPr/>
    </dgm:pt>
    <dgm:pt modelId="{0097D7AE-4193-47F6-8366-725F5B950377}" type="pres">
      <dgm:prSet presAssocID="{6671218A-F2A1-4AE4-ACE4-454E93689BBB}" presName="vert1" presStyleCnt="0"/>
      <dgm:spPr/>
    </dgm:pt>
    <dgm:pt modelId="{76F17E8A-8CE3-47F7-8E3A-686C2A08CBC2}" type="pres">
      <dgm:prSet presAssocID="{419D960C-43CD-47B3-8DE7-A89229C129A3}" presName="thickLine" presStyleLbl="alignNode1" presStyleIdx="3" presStyleCnt="6" custLinFactNeighborX="785" custLinFactNeighborY="-50394"/>
      <dgm:spPr/>
    </dgm:pt>
    <dgm:pt modelId="{2FEA7BB8-5370-4940-B9F6-64D86BCC9CD3}" type="pres">
      <dgm:prSet presAssocID="{419D960C-43CD-47B3-8DE7-A89229C129A3}" presName="horz1" presStyleCnt="0"/>
      <dgm:spPr/>
    </dgm:pt>
    <dgm:pt modelId="{48080428-106D-4EF8-B9AE-85EE0BFFC3AD}" type="pres">
      <dgm:prSet presAssocID="{419D960C-43CD-47B3-8DE7-A89229C129A3}" presName="tx1" presStyleLbl="revTx" presStyleIdx="3" presStyleCnt="6" custScaleY="69544" custLinFactNeighborX="-141" custLinFactNeighborY="-16934"/>
      <dgm:spPr/>
    </dgm:pt>
    <dgm:pt modelId="{03D574E5-0989-4D61-9F0F-F7135AEB6789}" type="pres">
      <dgm:prSet presAssocID="{419D960C-43CD-47B3-8DE7-A89229C129A3}" presName="vert1" presStyleCnt="0"/>
      <dgm:spPr/>
    </dgm:pt>
    <dgm:pt modelId="{E6070B11-78ED-4F38-A86D-5D7320E6F847}" type="pres">
      <dgm:prSet presAssocID="{937B5EEC-4D32-4014-ACAA-C03C38B2BFC6}" presName="thickLine" presStyleLbl="alignNode1" presStyleIdx="4" presStyleCnt="6"/>
      <dgm:spPr/>
    </dgm:pt>
    <dgm:pt modelId="{16AA54F6-E705-4BDE-B69C-45BC69C56D76}" type="pres">
      <dgm:prSet presAssocID="{937B5EEC-4D32-4014-ACAA-C03C38B2BFC6}" presName="horz1" presStyleCnt="0"/>
      <dgm:spPr/>
    </dgm:pt>
    <dgm:pt modelId="{71C9DA6F-DFDE-42CB-9000-01D0C652E1EA}" type="pres">
      <dgm:prSet presAssocID="{937B5EEC-4D32-4014-ACAA-C03C38B2BFC6}" presName="tx1" presStyleLbl="revTx" presStyleIdx="4" presStyleCnt="6"/>
      <dgm:spPr/>
    </dgm:pt>
    <dgm:pt modelId="{E8EDF347-AF4B-455C-981D-2A2324C3EB5A}" type="pres">
      <dgm:prSet presAssocID="{937B5EEC-4D32-4014-ACAA-C03C38B2BFC6}" presName="vert1" presStyleCnt="0"/>
      <dgm:spPr/>
    </dgm:pt>
    <dgm:pt modelId="{21C8D883-FB4E-4EE6-820F-8BF1C2DD71A6}" type="pres">
      <dgm:prSet presAssocID="{4AEB1A7D-D932-47AD-A678-97657A36CC55}" presName="thickLine" presStyleLbl="alignNode1" presStyleIdx="5" presStyleCnt="6"/>
      <dgm:spPr/>
    </dgm:pt>
    <dgm:pt modelId="{6465ECEF-6999-4743-BC40-DAD3C6C336E5}" type="pres">
      <dgm:prSet presAssocID="{4AEB1A7D-D932-47AD-A678-97657A36CC55}" presName="horz1" presStyleCnt="0"/>
      <dgm:spPr/>
    </dgm:pt>
    <dgm:pt modelId="{7D8F5413-C8D3-466E-9E77-AC818EA03D0D}" type="pres">
      <dgm:prSet presAssocID="{4AEB1A7D-D932-47AD-A678-97657A36CC55}" presName="tx1" presStyleLbl="revTx" presStyleIdx="5" presStyleCnt="6"/>
      <dgm:spPr/>
    </dgm:pt>
    <dgm:pt modelId="{6DD71633-82DB-42B6-9228-F944C646528E}" type="pres">
      <dgm:prSet presAssocID="{4AEB1A7D-D932-47AD-A678-97657A36CC55}" presName="vert1" presStyleCnt="0"/>
      <dgm:spPr/>
    </dgm:pt>
  </dgm:ptLst>
  <dgm:cxnLst>
    <dgm:cxn modelId="{E5AA8A30-1385-40E1-B48E-7E85F4291D34}" srcId="{79BD3DE3-CC21-4E53-9940-248527713AEA}" destId="{937B5EEC-4D32-4014-ACAA-C03C38B2BFC6}" srcOrd="4" destOrd="0" parTransId="{8E505773-E705-4AC1-81AF-90BF01EB514C}" sibTransId="{BC61114E-8969-4AE8-A5FA-F07F9EADD44D}"/>
    <dgm:cxn modelId="{010BD336-97F1-44DC-A6E5-EB9B034AA440}" type="presOf" srcId="{4AEB1A7D-D932-47AD-A678-97657A36CC55}" destId="{7D8F5413-C8D3-466E-9E77-AC818EA03D0D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07AAD24C-9CC6-4F64-BE23-C678F4BAB074}" type="presOf" srcId="{79BD3DE3-CC21-4E53-9940-248527713AEA}" destId="{130B4373-84A0-4153-B302-AADA821BFC91}" srcOrd="0" destOrd="0" presId="urn:microsoft.com/office/officeart/2008/layout/LinedList"/>
    <dgm:cxn modelId="{456AB151-EC4D-477B-8EE0-217BC0441F0E}" type="presOf" srcId="{A83B8120-DAAF-4FE7-BEDC-9CCCC46C8B50}" destId="{E6FB9181-C6F7-4F58-AEB3-91200F2943A2}" srcOrd="0" destOrd="0" presId="urn:microsoft.com/office/officeart/2008/layout/LinedList"/>
    <dgm:cxn modelId="{AE23E851-0387-4849-8934-444558DF679A}" type="presOf" srcId="{0729C4C7-B0D7-4CCE-A6FE-68A42FEB1C56}" destId="{8BB22F87-84E3-4C94-983C-64AB9624E6F7}" srcOrd="0" destOrd="0" presId="urn:microsoft.com/office/officeart/2008/layout/LinedList"/>
    <dgm:cxn modelId="{DD77DA74-CDD9-4F2A-88A9-3D5A3CCFB5F7}" type="presOf" srcId="{6671218A-F2A1-4AE4-ACE4-454E93689BBB}" destId="{92867B78-43EF-4B78-A7AD-C42C31469FA1}" srcOrd="0" destOrd="0" presId="urn:microsoft.com/office/officeart/2008/layout/LinedList"/>
    <dgm:cxn modelId="{E8E4B27B-DC0B-417C-8686-1B01B6232BED}" type="presOf" srcId="{937B5EEC-4D32-4014-ACAA-C03C38B2BFC6}" destId="{71C9DA6F-DFDE-42CB-9000-01D0C652E1EA}" srcOrd="0" destOrd="0" presId="urn:microsoft.com/office/officeart/2008/layout/LinedList"/>
    <dgm:cxn modelId="{895D82B3-55AC-40F4-A6CC-444367AA6C3A}" srcId="{79BD3DE3-CC21-4E53-9940-248527713AEA}" destId="{0729C4C7-B0D7-4CCE-A6FE-68A42FEB1C56}" srcOrd="1" destOrd="0" parTransId="{7695E851-E96E-4B9A-BA43-B91382A14D1A}" sibTransId="{A4F1B567-AEA4-4CFC-A796-10D2E97269CE}"/>
    <dgm:cxn modelId="{4F3BCFB8-5D99-4F4E-B437-9FB84451AC41}" srcId="{79BD3DE3-CC21-4E53-9940-248527713AEA}" destId="{4AEB1A7D-D932-47AD-A678-97657A36CC55}" srcOrd="5" destOrd="0" parTransId="{04A78980-5AB1-475C-B07E-39C3542FF69F}" sibTransId="{88AB82C0-D456-43FE-AFC7-3199C32F79E9}"/>
    <dgm:cxn modelId="{38A212EC-9239-4680-B57E-EE16C4385096}" srcId="{79BD3DE3-CC21-4E53-9940-248527713AEA}" destId="{6671218A-F2A1-4AE4-ACE4-454E93689BBB}" srcOrd="2" destOrd="0" parTransId="{E638D8BD-AC13-4AE9-8889-101E2C66EC7D}" sibTransId="{E19090FA-43A5-4E64-8683-4084FD734D3A}"/>
    <dgm:cxn modelId="{D3140AEE-E4E2-4390-9E6A-6BC20196E1D3}" srcId="{79BD3DE3-CC21-4E53-9940-248527713AEA}" destId="{419D960C-43CD-47B3-8DE7-A89229C129A3}" srcOrd="3" destOrd="0" parTransId="{AF8C187D-49D9-4F36-A59E-A5CABA5A552B}" sibTransId="{B5DE1209-75EE-4E07-BD81-B2C10BE25A72}"/>
    <dgm:cxn modelId="{4BC17DF5-5430-49DA-8D71-E8806E79C3E2}" type="presOf" srcId="{419D960C-43CD-47B3-8DE7-A89229C129A3}" destId="{48080428-106D-4EF8-B9AE-85EE0BFFC3AD}" srcOrd="0" destOrd="0" presId="urn:microsoft.com/office/officeart/2008/layout/LinedList"/>
    <dgm:cxn modelId="{7F761F18-426D-4548-B2A5-A1644979E676}" type="presParOf" srcId="{130B4373-84A0-4153-B302-AADA821BFC91}" destId="{4A03BCD8-D437-4BDB-805F-8E66FAB5F308}" srcOrd="0" destOrd="0" presId="urn:microsoft.com/office/officeart/2008/layout/LinedList"/>
    <dgm:cxn modelId="{3A4C3BA8-C264-42C5-AEBE-4BB4D8739A1E}" type="presParOf" srcId="{130B4373-84A0-4153-B302-AADA821BFC91}" destId="{573A1B8D-33EF-4030-95BA-0F43F87FFE7C}" srcOrd="1" destOrd="0" presId="urn:microsoft.com/office/officeart/2008/layout/LinedList"/>
    <dgm:cxn modelId="{2F341B8D-D84A-4CF8-BD84-266F7F09688E}" type="presParOf" srcId="{573A1B8D-33EF-4030-95BA-0F43F87FFE7C}" destId="{E6FB9181-C6F7-4F58-AEB3-91200F2943A2}" srcOrd="0" destOrd="0" presId="urn:microsoft.com/office/officeart/2008/layout/LinedList"/>
    <dgm:cxn modelId="{8D8DA02D-6081-43D1-A8DF-CBBB5B42EE74}" type="presParOf" srcId="{573A1B8D-33EF-4030-95BA-0F43F87FFE7C}" destId="{659DBC46-809E-4927-B9FE-CD1494CE695F}" srcOrd="1" destOrd="0" presId="urn:microsoft.com/office/officeart/2008/layout/LinedList"/>
    <dgm:cxn modelId="{9ED709A3-08A8-470F-9890-C488D57167F7}" type="presParOf" srcId="{130B4373-84A0-4153-B302-AADA821BFC91}" destId="{7B3384A7-A8DB-4438-8D4A-A9EF1DF2AEE7}" srcOrd="2" destOrd="0" presId="urn:microsoft.com/office/officeart/2008/layout/LinedList"/>
    <dgm:cxn modelId="{F84B7E33-4937-40A7-BC41-3F42650DDDC6}" type="presParOf" srcId="{130B4373-84A0-4153-B302-AADA821BFC91}" destId="{18B8D3EF-3111-4B8A-9336-F240978EC1B5}" srcOrd="3" destOrd="0" presId="urn:microsoft.com/office/officeart/2008/layout/LinedList"/>
    <dgm:cxn modelId="{B31313E9-636A-49E0-8BC0-1C7BFE699458}" type="presParOf" srcId="{18B8D3EF-3111-4B8A-9336-F240978EC1B5}" destId="{8BB22F87-84E3-4C94-983C-64AB9624E6F7}" srcOrd="0" destOrd="0" presId="urn:microsoft.com/office/officeart/2008/layout/LinedList"/>
    <dgm:cxn modelId="{2B51578A-386B-4AE5-B6D6-AB48B9ED9CF4}" type="presParOf" srcId="{18B8D3EF-3111-4B8A-9336-F240978EC1B5}" destId="{7E3EB6DE-8723-4EBA-8E9D-AC7C50C154DD}" srcOrd="1" destOrd="0" presId="urn:microsoft.com/office/officeart/2008/layout/LinedList"/>
    <dgm:cxn modelId="{89D0AB47-31EA-48FC-AEF0-5FBE7E02EBB9}" type="presParOf" srcId="{130B4373-84A0-4153-B302-AADA821BFC91}" destId="{E2D666CA-4522-4DD7-B2D5-79FDEAEAB659}" srcOrd="4" destOrd="0" presId="urn:microsoft.com/office/officeart/2008/layout/LinedList"/>
    <dgm:cxn modelId="{46EDBD57-022E-4647-B579-9BAE682509B0}" type="presParOf" srcId="{130B4373-84A0-4153-B302-AADA821BFC91}" destId="{E850827B-C897-4E55-B33F-1EE4F4897E87}" srcOrd="5" destOrd="0" presId="urn:microsoft.com/office/officeart/2008/layout/LinedList"/>
    <dgm:cxn modelId="{739888E4-6DCB-479C-A48E-A7CD0684765B}" type="presParOf" srcId="{E850827B-C897-4E55-B33F-1EE4F4897E87}" destId="{92867B78-43EF-4B78-A7AD-C42C31469FA1}" srcOrd="0" destOrd="0" presId="urn:microsoft.com/office/officeart/2008/layout/LinedList"/>
    <dgm:cxn modelId="{6368F025-8227-49F3-BC00-7BA77DF19A0D}" type="presParOf" srcId="{E850827B-C897-4E55-B33F-1EE4F4897E87}" destId="{0097D7AE-4193-47F6-8366-725F5B950377}" srcOrd="1" destOrd="0" presId="urn:microsoft.com/office/officeart/2008/layout/LinedList"/>
    <dgm:cxn modelId="{2E3C26FE-36E6-44C6-A554-657D8D34F469}" type="presParOf" srcId="{130B4373-84A0-4153-B302-AADA821BFC91}" destId="{76F17E8A-8CE3-47F7-8E3A-686C2A08CBC2}" srcOrd="6" destOrd="0" presId="urn:microsoft.com/office/officeart/2008/layout/LinedList"/>
    <dgm:cxn modelId="{EE92BF27-E0B9-4E30-809F-3983B4583F2D}" type="presParOf" srcId="{130B4373-84A0-4153-B302-AADA821BFC91}" destId="{2FEA7BB8-5370-4940-B9F6-64D86BCC9CD3}" srcOrd="7" destOrd="0" presId="urn:microsoft.com/office/officeart/2008/layout/LinedList"/>
    <dgm:cxn modelId="{26464B89-5FD0-46CE-A6EE-6840C517A920}" type="presParOf" srcId="{2FEA7BB8-5370-4940-B9F6-64D86BCC9CD3}" destId="{48080428-106D-4EF8-B9AE-85EE0BFFC3AD}" srcOrd="0" destOrd="0" presId="urn:microsoft.com/office/officeart/2008/layout/LinedList"/>
    <dgm:cxn modelId="{06ECD070-705D-478C-9F11-23971161436D}" type="presParOf" srcId="{2FEA7BB8-5370-4940-B9F6-64D86BCC9CD3}" destId="{03D574E5-0989-4D61-9F0F-F7135AEB6789}" srcOrd="1" destOrd="0" presId="urn:microsoft.com/office/officeart/2008/layout/LinedList"/>
    <dgm:cxn modelId="{70C5B1A2-1BE2-43A9-BD13-4897BCA0A00B}" type="presParOf" srcId="{130B4373-84A0-4153-B302-AADA821BFC91}" destId="{E6070B11-78ED-4F38-A86D-5D7320E6F847}" srcOrd="8" destOrd="0" presId="urn:microsoft.com/office/officeart/2008/layout/LinedList"/>
    <dgm:cxn modelId="{D9CD75F3-4795-4367-B0CC-1C3BDCA5C720}" type="presParOf" srcId="{130B4373-84A0-4153-B302-AADA821BFC91}" destId="{16AA54F6-E705-4BDE-B69C-45BC69C56D76}" srcOrd="9" destOrd="0" presId="urn:microsoft.com/office/officeart/2008/layout/LinedList"/>
    <dgm:cxn modelId="{6274A46F-7649-48A7-AD92-BB7105C1EE82}" type="presParOf" srcId="{16AA54F6-E705-4BDE-B69C-45BC69C56D76}" destId="{71C9DA6F-DFDE-42CB-9000-01D0C652E1EA}" srcOrd="0" destOrd="0" presId="urn:microsoft.com/office/officeart/2008/layout/LinedList"/>
    <dgm:cxn modelId="{3D072C60-3ACD-48D3-BE30-35A9C92CA651}" type="presParOf" srcId="{16AA54F6-E705-4BDE-B69C-45BC69C56D76}" destId="{E8EDF347-AF4B-455C-981D-2A2324C3EB5A}" srcOrd="1" destOrd="0" presId="urn:microsoft.com/office/officeart/2008/layout/LinedList"/>
    <dgm:cxn modelId="{B015A8A2-2563-4251-9CF8-826A4E5FEF5A}" type="presParOf" srcId="{130B4373-84A0-4153-B302-AADA821BFC91}" destId="{21C8D883-FB4E-4EE6-820F-8BF1C2DD71A6}" srcOrd="10" destOrd="0" presId="urn:microsoft.com/office/officeart/2008/layout/LinedList"/>
    <dgm:cxn modelId="{CA245FEA-5DFA-4252-8A40-80394F426866}" type="presParOf" srcId="{130B4373-84A0-4153-B302-AADA821BFC91}" destId="{6465ECEF-6999-4743-BC40-DAD3C6C336E5}" srcOrd="11" destOrd="0" presId="urn:microsoft.com/office/officeart/2008/layout/LinedList"/>
    <dgm:cxn modelId="{9A132B61-05E8-4930-971E-FB0BB3D1ABF6}" type="presParOf" srcId="{6465ECEF-6999-4743-BC40-DAD3C6C336E5}" destId="{7D8F5413-C8D3-466E-9E77-AC818EA03D0D}" srcOrd="0" destOrd="0" presId="urn:microsoft.com/office/officeart/2008/layout/LinedList"/>
    <dgm:cxn modelId="{ACC3B4C8-6D4B-43F8-8EB0-22974ED592F3}" type="presParOf" srcId="{6465ECEF-6999-4743-BC40-DAD3C6C336E5}" destId="{6DD71633-82DB-42B6-9228-F944C64652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Le articolazioni della caviglia e del ginocchio sono messe a dura prova dalla discesa e in modo maggiore se la discesa è sconnessa;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08222E72-645B-45A2-87F4-6176228F6C96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 muscoli sono impegnati a "frenare" più che a "spingere" e questo comporta un lavoro ECCENTRICO molto duro a livello MUSCOLARE e traumatico a livello TENDINEO;</a:t>
          </a:r>
        </a:p>
      </dgm:t>
    </dgm:pt>
    <dgm:pt modelId="{EB72A94D-AA87-4FC1-8286-8A704DB78803}" type="parTrans" cxnId="{58A05303-C709-4F8D-87DD-FC2706A13719}">
      <dgm:prSet/>
      <dgm:spPr/>
    </dgm:pt>
    <dgm:pt modelId="{55406DB5-48F3-4295-808A-6A4FC5804CD6}" type="sibTrans" cxnId="{58A05303-C709-4F8D-87DD-FC2706A13719}">
      <dgm:prSet/>
      <dgm:spPr/>
    </dgm:pt>
    <dgm:pt modelId="{FDFAF97D-F0DE-4124-8B56-52278DD346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Tra i muscoli che aiutano a frenare e ammortizzare vi sono anche i muscoli del CORE E PARAVERTEBRALI che in discesa sono molto importanti;</a:t>
          </a:r>
        </a:p>
      </dgm:t>
    </dgm:pt>
    <dgm:pt modelId="{9C981FEB-37A5-4F3C-B473-DFF701D61734}" type="parTrans" cxnId="{2BF7A1F1-9638-47BC-9328-701CC6735113}">
      <dgm:prSet/>
      <dgm:spPr/>
    </dgm:pt>
    <dgm:pt modelId="{4DDFB295-8AD6-4AD4-8341-4FEDAD7FEA61}" type="sibTrans" cxnId="{2BF7A1F1-9638-47BC-9328-701CC6735113}">
      <dgm:prSet/>
      <dgm:spPr/>
    </dgm:pt>
    <dgm:pt modelId="{1C2408B8-AB39-46AC-A211-C758D265FFE4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 muscoli del CORE saranno anche molto coinvolti nel caso la discesa sia sconnessa e comprometta l'equilibrio;</a:t>
          </a:r>
        </a:p>
      </dgm:t>
    </dgm:pt>
    <dgm:pt modelId="{3F5544E9-ED38-46CA-A9C7-3B9DF2B1B023}" type="parTrans" cxnId="{73BEABB4-6B48-4ADB-9EB5-E37956A07F9A}">
      <dgm:prSet/>
      <dgm:spPr/>
    </dgm:pt>
    <dgm:pt modelId="{E8C33942-3BEA-4CF8-9CB2-3B0BED536163}" type="sibTrans" cxnId="{73BEABB4-6B48-4ADB-9EB5-E37956A07F9A}">
      <dgm:prSet/>
      <dgm:spPr/>
    </dgm:pt>
    <dgm:pt modelId="{B8690F75-8BD6-454D-A3B7-FED7CFAC98AD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Ecco perché dopo una lunga discesa se non si è preparati fa male la parte bassa della schiena;</a:t>
          </a:r>
        </a:p>
      </dgm:t>
    </dgm:pt>
    <dgm:pt modelId="{0E90C10D-79F5-483A-9949-8A06C8B9B454}" type="parTrans" cxnId="{ED9A770B-11AE-4FB2-807F-10CB0AC96AAB}">
      <dgm:prSet/>
      <dgm:spPr/>
    </dgm:pt>
    <dgm:pt modelId="{4E906586-797B-4C4D-A677-07B946670B86}" type="sibTrans" cxnId="{ED9A770B-11AE-4FB2-807F-10CB0AC96AAB}">
      <dgm:prSet/>
      <dgm:spPr/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5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5"/>
      <dgm:spPr/>
    </dgm:pt>
    <dgm:pt modelId="{CE4FCBD1-FC5C-4812-BEA3-B0AF949156B5}" type="pres">
      <dgm:prSet presAssocID="{A83B8120-DAAF-4FE7-BEDC-9CCCC46C8B50}" presName="vert1" presStyleCnt="0"/>
      <dgm:spPr/>
    </dgm:pt>
    <dgm:pt modelId="{E7D09223-2F29-4053-A3CD-BC2671F9570B}" type="pres">
      <dgm:prSet presAssocID="{08222E72-645B-45A2-87F4-6176228F6C96}" presName="thickLine" presStyleLbl="alignNode1" presStyleIdx="1" presStyleCnt="5"/>
      <dgm:spPr/>
    </dgm:pt>
    <dgm:pt modelId="{A4916695-6347-477F-B223-D0D5264ED57D}" type="pres">
      <dgm:prSet presAssocID="{08222E72-645B-45A2-87F4-6176228F6C96}" presName="horz1" presStyleCnt="0"/>
      <dgm:spPr/>
    </dgm:pt>
    <dgm:pt modelId="{B2FCE636-0213-4578-A95B-FBF62397FD65}" type="pres">
      <dgm:prSet presAssocID="{08222E72-645B-45A2-87F4-6176228F6C96}" presName="tx1" presStyleLbl="revTx" presStyleIdx="1" presStyleCnt="5"/>
      <dgm:spPr/>
    </dgm:pt>
    <dgm:pt modelId="{DFB79D04-85D4-4D89-87F5-68C1D6F49746}" type="pres">
      <dgm:prSet presAssocID="{08222E72-645B-45A2-87F4-6176228F6C96}" presName="vert1" presStyleCnt="0"/>
      <dgm:spPr/>
    </dgm:pt>
    <dgm:pt modelId="{A6A5A52F-5C4C-4CBD-BE18-0C67F7DEB7BB}" type="pres">
      <dgm:prSet presAssocID="{FDFAF97D-F0DE-4124-8B56-52278DD34696}" presName="thickLine" presStyleLbl="alignNode1" presStyleIdx="2" presStyleCnt="5"/>
      <dgm:spPr/>
    </dgm:pt>
    <dgm:pt modelId="{713A56A7-674D-4218-BF86-5DB7E91C776C}" type="pres">
      <dgm:prSet presAssocID="{FDFAF97D-F0DE-4124-8B56-52278DD34696}" presName="horz1" presStyleCnt="0"/>
      <dgm:spPr/>
    </dgm:pt>
    <dgm:pt modelId="{27F895C9-52EA-4517-8180-75560AC952A8}" type="pres">
      <dgm:prSet presAssocID="{FDFAF97D-F0DE-4124-8B56-52278DD34696}" presName="tx1" presStyleLbl="revTx" presStyleIdx="2" presStyleCnt="5"/>
      <dgm:spPr/>
    </dgm:pt>
    <dgm:pt modelId="{84CF98C9-6272-4D57-A545-F1E4C4C0A62E}" type="pres">
      <dgm:prSet presAssocID="{FDFAF97D-F0DE-4124-8B56-52278DD34696}" presName="vert1" presStyleCnt="0"/>
      <dgm:spPr/>
    </dgm:pt>
    <dgm:pt modelId="{89FEF7C2-6FB4-48E3-8DE4-0D92CD8C7E4A}" type="pres">
      <dgm:prSet presAssocID="{1C2408B8-AB39-46AC-A211-C758D265FFE4}" presName="thickLine" presStyleLbl="alignNode1" presStyleIdx="3" presStyleCnt="5"/>
      <dgm:spPr/>
    </dgm:pt>
    <dgm:pt modelId="{11A7BC9F-67EA-4FDE-B93E-F2CE0DC6E60B}" type="pres">
      <dgm:prSet presAssocID="{1C2408B8-AB39-46AC-A211-C758D265FFE4}" presName="horz1" presStyleCnt="0"/>
      <dgm:spPr/>
    </dgm:pt>
    <dgm:pt modelId="{AFF5E96B-6EBF-4224-9872-29F11271F240}" type="pres">
      <dgm:prSet presAssocID="{1C2408B8-AB39-46AC-A211-C758D265FFE4}" presName="tx1" presStyleLbl="revTx" presStyleIdx="3" presStyleCnt="5"/>
      <dgm:spPr/>
    </dgm:pt>
    <dgm:pt modelId="{B4C954D3-1135-4465-A374-823438941D7F}" type="pres">
      <dgm:prSet presAssocID="{1C2408B8-AB39-46AC-A211-C758D265FFE4}" presName="vert1" presStyleCnt="0"/>
      <dgm:spPr/>
    </dgm:pt>
    <dgm:pt modelId="{CB883181-6EA5-45D6-B358-AE74F79E3C42}" type="pres">
      <dgm:prSet presAssocID="{B8690F75-8BD6-454D-A3B7-FED7CFAC98AD}" presName="thickLine" presStyleLbl="alignNode1" presStyleIdx="4" presStyleCnt="5"/>
      <dgm:spPr/>
    </dgm:pt>
    <dgm:pt modelId="{D1999599-A118-4AD2-9D91-8BBD7F498199}" type="pres">
      <dgm:prSet presAssocID="{B8690F75-8BD6-454D-A3B7-FED7CFAC98AD}" presName="horz1" presStyleCnt="0"/>
      <dgm:spPr/>
    </dgm:pt>
    <dgm:pt modelId="{43CAE468-B5B9-4A44-9E6A-F6C6E553BA75}" type="pres">
      <dgm:prSet presAssocID="{B8690F75-8BD6-454D-A3B7-FED7CFAC98AD}" presName="tx1" presStyleLbl="revTx" presStyleIdx="4" presStyleCnt="5"/>
      <dgm:spPr/>
    </dgm:pt>
    <dgm:pt modelId="{3CF59260-3DEB-4163-9E24-559EAD87DC23}" type="pres">
      <dgm:prSet presAssocID="{B8690F75-8BD6-454D-A3B7-FED7CFAC98AD}" presName="vert1" presStyleCnt="0"/>
      <dgm:spPr/>
    </dgm:pt>
  </dgm:ptLst>
  <dgm:cxnLst>
    <dgm:cxn modelId="{58A05303-C709-4F8D-87DD-FC2706A13719}" srcId="{79BD3DE3-CC21-4E53-9940-248527713AEA}" destId="{08222E72-645B-45A2-87F4-6176228F6C96}" srcOrd="1" destOrd="0" parTransId="{EB72A94D-AA87-4FC1-8286-8A704DB78803}" sibTransId="{55406DB5-48F3-4295-808A-6A4FC5804CD6}"/>
    <dgm:cxn modelId="{ED9A770B-11AE-4FB2-807F-10CB0AC96AAB}" srcId="{79BD3DE3-CC21-4E53-9940-248527713AEA}" destId="{B8690F75-8BD6-454D-A3B7-FED7CFAC98AD}" srcOrd="4" destOrd="0" parTransId="{0E90C10D-79F5-483A-9949-8A06C8B9B454}" sibTransId="{4E906586-797B-4C4D-A677-07B946670B86}"/>
    <dgm:cxn modelId="{92D7E50C-E85F-4E27-842E-25521168B21B}" type="presOf" srcId="{08222E72-645B-45A2-87F4-6176228F6C96}" destId="{B2FCE636-0213-4578-A95B-FBF62397FD65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CBB4A04C-8DC1-47D1-8C33-B7F5E12D9202}" type="presOf" srcId="{FDFAF97D-F0DE-4124-8B56-52278DD34696}" destId="{27F895C9-52EA-4517-8180-75560AC952A8}" srcOrd="0" destOrd="0" presId="urn:microsoft.com/office/officeart/2008/layout/LinedList"/>
    <dgm:cxn modelId="{13BDAE9D-0187-450E-A66A-83353D75EE85}" type="presOf" srcId="{B8690F75-8BD6-454D-A3B7-FED7CFAC98AD}" destId="{43CAE468-B5B9-4A44-9E6A-F6C6E553BA75}" srcOrd="0" destOrd="0" presId="urn:microsoft.com/office/officeart/2008/layout/LinedList"/>
    <dgm:cxn modelId="{679553A0-F446-4845-B9E8-613713CFC104}" type="presOf" srcId="{1C2408B8-AB39-46AC-A211-C758D265FFE4}" destId="{AFF5E96B-6EBF-4224-9872-29F11271F240}" srcOrd="0" destOrd="0" presId="urn:microsoft.com/office/officeart/2008/layout/LinedList"/>
    <dgm:cxn modelId="{73BEABB4-6B48-4ADB-9EB5-E37956A07F9A}" srcId="{79BD3DE3-CC21-4E53-9940-248527713AEA}" destId="{1C2408B8-AB39-46AC-A211-C758D265FFE4}" srcOrd="3" destOrd="0" parTransId="{3F5544E9-ED38-46CA-A9C7-3B9DF2B1B023}" sibTransId="{E8C33942-3BEA-4CF8-9CB2-3B0BED536163}"/>
    <dgm:cxn modelId="{04493BD9-CE79-4084-B7AA-BE4F3517026F}" type="presOf" srcId="{A83B8120-DAAF-4FE7-BEDC-9CCCC46C8B50}" destId="{D304C5E1-F9E9-4BCD-A3E8-6511DDE0556A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2BF7A1F1-9638-47BC-9328-701CC6735113}" srcId="{79BD3DE3-CC21-4E53-9940-248527713AEA}" destId="{FDFAF97D-F0DE-4124-8B56-52278DD34696}" srcOrd="2" destOrd="0" parTransId="{9C981FEB-37A5-4F3C-B473-DFF701D61734}" sibTransId="{4DDFB295-8AD6-4AD4-8341-4FEDAD7FEA61}"/>
    <dgm:cxn modelId="{010D8F50-1756-49E1-A9E1-ABDDEFD779B1}" type="presParOf" srcId="{CB9BF01E-9134-4533-909E-D790A07FF960}" destId="{64B54B96-129D-4D95-A09A-9B64EC584B97}" srcOrd="0" destOrd="0" presId="urn:microsoft.com/office/officeart/2008/layout/LinedList"/>
    <dgm:cxn modelId="{E8631BEF-3110-418A-AFE4-68195DC16992}" type="presParOf" srcId="{CB9BF01E-9134-4533-909E-D790A07FF960}" destId="{35766F60-938A-4AEE-B543-5FBEA7675BF1}" srcOrd="1" destOrd="0" presId="urn:microsoft.com/office/officeart/2008/layout/LinedList"/>
    <dgm:cxn modelId="{A619FB00-F678-4BDB-9251-32FE803FE0D9}" type="presParOf" srcId="{35766F60-938A-4AEE-B543-5FBEA7675BF1}" destId="{D304C5E1-F9E9-4BCD-A3E8-6511DDE0556A}" srcOrd="0" destOrd="0" presId="urn:microsoft.com/office/officeart/2008/layout/LinedList"/>
    <dgm:cxn modelId="{378AF5EB-DED6-4688-AB47-7A4F7BB1D0F9}" type="presParOf" srcId="{35766F60-938A-4AEE-B543-5FBEA7675BF1}" destId="{CE4FCBD1-FC5C-4812-BEA3-B0AF949156B5}" srcOrd="1" destOrd="0" presId="urn:microsoft.com/office/officeart/2008/layout/LinedList"/>
    <dgm:cxn modelId="{5238D35D-004F-4648-8CDB-7B6CC8A1C80A}" type="presParOf" srcId="{CB9BF01E-9134-4533-909E-D790A07FF960}" destId="{E7D09223-2F29-4053-A3CD-BC2671F9570B}" srcOrd="2" destOrd="0" presId="urn:microsoft.com/office/officeart/2008/layout/LinedList"/>
    <dgm:cxn modelId="{2CE4DFDE-F235-40DC-AFB9-1523D7C1191A}" type="presParOf" srcId="{CB9BF01E-9134-4533-909E-D790A07FF960}" destId="{A4916695-6347-477F-B223-D0D5264ED57D}" srcOrd="3" destOrd="0" presId="urn:microsoft.com/office/officeart/2008/layout/LinedList"/>
    <dgm:cxn modelId="{1D9C61B7-C179-47FD-B50C-4FF1CC7DE9F4}" type="presParOf" srcId="{A4916695-6347-477F-B223-D0D5264ED57D}" destId="{B2FCE636-0213-4578-A95B-FBF62397FD65}" srcOrd="0" destOrd="0" presId="urn:microsoft.com/office/officeart/2008/layout/LinedList"/>
    <dgm:cxn modelId="{562467F4-2FA3-4BE2-9B8D-3BA2173A9965}" type="presParOf" srcId="{A4916695-6347-477F-B223-D0D5264ED57D}" destId="{DFB79D04-85D4-4D89-87F5-68C1D6F49746}" srcOrd="1" destOrd="0" presId="urn:microsoft.com/office/officeart/2008/layout/LinedList"/>
    <dgm:cxn modelId="{E94AF014-4AE3-4B29-8116-B40A6C19575C}" type="presParOf" srcId="{CB9BF01E-9134-4533-909E-D790A07FF960}" destId="{A6A5A52F-5C4C-4CBD-BE18-0C67F7DEB7BB}" srcOrd="4" destOrd="0" presId="urn:microsoft.com/office/officeart/2008/layout/LinedList"/>
    <dgm:cxn modelId="{84E53CA1-B80C-453A-849E-E43C1E4F1933}" type="presParOf" srcId="{CB9BF01E-9134-4533-909E-D790A07FF960}" destId="{713A56A7-674D-4218-BF86-5DB7E91C776C}" srcOrd="5" destOrd="0" presId="urn:microsoft.com/office/officeart/2008/layout/LinedList"/>
    <dgm:cxn modelId="{0E95CAA5-59C7-48E4-A618-A94FC716E634}" type="presParOf" srcId="{713A56A7-674D-4218-BF86-5DB7E91C776C}" destId="{27F895C9-52EA-4517-8180-75560AC952A8}" srcOrd="0" destOrd="0" presId="urn:microsoft.com/office/officeart/2008/layout/LinedList"/>
    <dgm:cxn modelId="{AE1C6BC2-F2FA-42B4-8ECF-3BC5DCC9F98A}" type="presParOf" srcId="{713A56A7-674D-4218-BF86-5DB7E91C776C}" destId="{84CF98C9-6272-4D57-A545-F1E4C4C0A62E}" srcOrd="1" destOrd="0" presId="urn:microsoft.com/office/officeart/2008/layout/LinedList"/>
    <dgm:cxn modelId="{44563E30-95D0-4DB3-88D8-C0D52E748846}" type="presParOf" srcId="{CB9BF01E-9134-4533-909E-D790A07FF960}" destId="{89FEF7C2-6FB4-48E3-8DE4-0D92CD8C7E4A}" srcOrd="6" destOrd="0" presId="urn:microsoft.com/office/officeart/2008/layout/LinedList"/>
    <dgm:cxn modelId="{1E6B59FE-EAA1-448E-B288-A201C4B08B6E}" type="presParOf" srcId="{CB9BF01E-9134-4533-909E-D790A07FF960}" destId="{11A7BC9F-67EA-4FDE-B93E-F2CE0DC6E60B}" srcOrd="7" destOrd="0" presId="urn:microsoft.com/office/officeart/2008/layout/LinedList"/>
    <dgm:cxn modelId="{1D300029-CE23-4D37-AAFD-F68A95EF5ACC}" type="presParOf" srcId="{11A7BC9F-67EA-4FDE-B93E-F2CE0DC6E60B}" destId="{AFF5E96B-6EBF-4224-9872-29F11271F240}" srcOrd="0" destOrd="0" presId="urn:microsoft.com/office/officeart/2008/layout/LinedList"/>
    <dgm:cxn modelId="{D4B82DD6-2DC3-4A63-9625-40D54FC1B22B}" type="presParOf" srcId="{11A7BC9F-67EA-4FDE-B93E-F2CE0DC6E60B}" destId="{B4C954D3-1135-4465-A374-823438941D7F}" srcOrd="1" destOrd="0" presId="urn:microsoft.com/office/officeart/2008/layout/LinedList"/>
    <dgm:cxn modelId="{BBC3ACBD-25F9-458D-BCCA-022CC294FC34}" type="presParOf" srcId="{CB9BF01E-9134-4533-909E-D790A07FF960}" destId="{CB883181-6EA5-45D6-B358-AE74F79E3C42}" srcOrd="8" destOrd="0" presId="urn:microsoft.com/office/officeart/2008/layout/LinedList"/>
    <dgm:cxn modelId="{D6BB70C3-A24F-421E-B756-E25FF4875172}" type="presParOf" srcId="{CB9BF01E-9134-4533-909E-D790A07FF960}" destId="{D1999599-A118-4AD2-9D91-8BBD7F498199}" srcOrd="9" destOrd="0" presId="urn:microsoft.com/office/officeart/2008/layout/LinedList"/>
    <dgm:cxn modelId="{CFB7ECF5-9A32-46A6-9AC9-F44679847A48}" type="presParOf" srcId="{D1999599-A118-4AD2-9D91-8BBD7F498199}" destId="{43CAE468-B5B9-4A44-9E6A-F6C6E553BA75}" srcOrd="0" destOrd="0" presId="urn:microsoft.com/office/officeart/2008/layout/LinedList"/>
    <dgm:cxn modelId="{97F0C7C5-6B47-4839-BD51-93407362AB95}" type="presParOf" srcId="{D1999599-A118-4AD2-9D91-8BBD7F498199}" destId="{3CF59260-3DEB-4163-9E24-559EAD87DC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Per camminare in montagna serve preparazione e allenamento altrimenti si rischia di infortunarsi;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08222E72-645B-45A2-87F4-6176228F6C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 muscoli principali: POLPACCIO-QUADRICIPITI-FEMORALI E GLUTEI dovranno essere allenati anche con esercizi specifici;</a:t>
          </a:r>
        </a:p>
      </dgm:t>
    </dgm:pt>
    <dgm:pt modelId="{EB72A94D-AA87-4FC1-8286-8A704DB78803}" type="parTrans" cxnId="{58A05303-C709-4F8D-87DD-FC2706A13719}">
      <dgm:prSet/>
      <dgm:spPr/>
      <dgm:t>
        <a:bodyPr/>
        <a:lstStyle/>
        <a:p>
          <a:endParaRPr lang="it-IT"/>
        </a:p>
      </dgm:t>
    </dgm:pt>
    <dgm:pt modelId="{55406DB5-48F3-4295-808A-6A4FC5804CD6}" type="sibTrans" cxnId="{58A05303-C709-4F8D-87DD-FC2706A13719}">
      <dgm:prSet/>
      <dgm:spPr/>
      <dgm:t>
        <a:bodyPr/>
        <a:lstStyle/>
        <a:p>
          <a:endParaRPr lang="it-IT"/>
        </a:p>
      </dgm:t>
    </dgm:pt>
    <dgm:pt modelId="{FDFAF97D-F0DE-4124-8B56-52278DD346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L'articolazione della CAVIGLIA dovrà essere pronta ad affrontare terreni sconnessi allenarsi con esercizi PROPIOCETTIVI sarà fondamentale;</a:t>
          </a:r>
        </a:p>
      </dgm:t>
    </dgm:pt>
    <dgm:pt modelId="{9C981FEB-37A5-4F3C-B473-DFF701D61734}" type="parTrans" cxnId="{2BF7A1F1-9638-47BC-9328-701CC6735113}">
      <dgm:prSet/>
      <dgm:spPr/>
      <dgm:t>
        <a:bodyPr/>
        <a:lstStyle/>
        <a:p>
          <a:endParaRPr lang="it-IT"/>
        </a:p>
      </dgm:t>
    </dgm:pt>
    <dgm:pt modelId="{4DDFB295-8AD6-4AD4-8341-4FEDAD7FEA61}" type="sibTrans" cxnId="{2BF7A1F1-9638-47BC-9328-701CC6735113}">
      <dgm:prSet/>
      <dgm:spPr/>
      <dgm:t>
        <a:bodyPr/>
        <a:lstStyle/>
        <a:p>
          <a:endParaRPr lang="it-IT"/>
        </a:p>
      </dgm:t>
    </dgm:pt>
    <dgm:pt modelId="{1C2408B8-AB39-46AC-A211-C758D265FFE4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 muscoli del CORE dovranno stabilizzare al max il bacino nelle discese sconnesse e dunque andranno allenati in modo specifico;</a:t>
          </a:r>
        </a:p>
      </dgm:t>
    </dgm:pt>
    <dgm:pt modelId="{3F5544E9-ED38-46CA-A9C7-3B9DF2B1B023}" type="parTrans" cxnId="{73BEABB4-6B48-4ADB-9EB5-E37956A07F9A}">
      <dgm:prSet/>
      <dgm:spPr/>
      <dgm:t>
        <a:bodyPr/>
        <a:lstStyle/>
        <a:p>
          <a:endParaRPr lang="it-IT"/>
        </a:p>
      </dgm:t>
    </dgm:pt>
    <dgm:pt modelId="{E8C33942-3BEA-4CF8-9CB2-3B0BED536163}" type="sibTrans" cxnId="{73BEABB4-6B48-4ADB-9EB5-E37956A07F9A}">
      <dgm:prSet/>
      <dgm:spPr/>
      <dgm:t>
        <a:bodyPr/>
        <a:lstStyle/>
        <a:p>
          <a:endParaRPr lang="it-IT"/>
        </a:p>
      </dgm:t>
    </dgm:pt>
    <dgm:pt modelId="{5E7C11B4-1013-4859-903C-0C58F14BBF19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In montagna meglio salire a piedi e scendere in funivia, se non si è preparati.</a:t>
          </a:r>
        </a:p>
      </dgm:t>
    </dgm:pt>
    <dgm:pt modelId="{126BE170-A425-4229-A22C-9DDE061785AB}" type="parTrans" cxnId="{DC5E3AA0-AB9F-4DBF-A8AD-172B7DC9974F}">
      <dgm:prSet/>
      <dgm:spPr/>
      <dgm:t>
        <a:bodyPr/>
        <a:lstStyle/>
        <a:p>
          <a:endParaRPr lang="it-IT"/>
        </a:p>
      </dgm:t>
    </dgm:pt>
    <dgm:pt modelId="{DC207087-60D4-4C62-980B-034D85830474}" type="sibTrans" cxnId="{DC5E3AA0-AB9F-4DBF-A8AD-172B7DC9974F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5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5"/>
      <dgm:spPr/>
    </dgm:pt>
    <dgm:pt modelId="{CE4FCBD1-FC5C-4812-BEA3-B0AF949156B5}" type="pres">
      <dgm:prSet presAssocID="{A83B8120-DAAF-4FE7-BEDC-9CCCC46C8B50}" presName="vert1" presStyleCnt="0"/>
      <dgm:spPr/>
    </dgm:pt>
    <dgm:pt modelId="{E7D09223-2F29-4053-A3CD-BC2671F9570B}" type="pres">
      <dgm:prSet presAssocID="{08222E72-645B-45A2-87F4-6176228F6C96}" presName="thickLine" presStyleLbl="alignNode1" presStyleIdx="1" presStyleCnt="5"/>
      <dgm:spPr/>
    </dgm:pt>
    <dgm:pt modelId="{A4916695-6347-477F-B223-D0D5264ED57D}" type="pres">
      <dgm:prSet presAssocID="{08222E72-645B-45A2-87F4-6176228F6C96}" presName="horz1" presStyleCnt="0"/>
      <dgm:spPr/>
    </dgm:pt>
    <dgm:pt modelId="{B2FCE636-0213-4578-A95B-FBF62397FD65}" type="pres">
      <dgm:prSet presAssocID="{08222E72-645B-45A2-87F4-6176228F6C96}" presName="tx1" presStyleLbl="revTx" presStyleIdx="1" presStyleCnt="5"/>
      <dgm:spPr/>
    </dgm:pt>
    <dgm:pt modelId="{DFB79D04-85D4-4D89-87F5-68C1D6F49746}" type="pres">
      <dgm:prSet presAssocID="{08222E72-645B-45A2-87F4-6176228F6C96}" presName="vert1" presStyleCnt="0"/>
      <dgm:spPr/>
    </dgm:pt>
    <dgm:pt modelId="{A6A5A52F-5C4C-4CBD-BE18-0C67F7DEB7BB}" type="pres">
      <dgm:prSet presAssocID="{FDFAF97D-F0DE-4124-8B56-52278DD34696}" presName="thickLine" presStyleLbl="alignNode1" presStyleIdx="2" presStyleCnt="5"/>
      <dgm:spPr/>
    </dgm:pt>
    <dgm:pt modelId="{713A56A7-674D-4218-BF86-5DB7E91C776C}" type="pres">
      <dgm:prSet presAssocID="{FDFAF97D-F0DE-4124-8B56-52278DD34696}" presName="horz1" presStyleCnt="0"/>
      <dgm:spPr/>
    </dgm:pt>
    <dgm:pt modelId="{27F895C9-52EA-4517-8180-75560AC952A8}" type="pres">
      <dgm:prSet presAssocID="{FDFAF97D-F0DE-4124-8B56-52278DD34696}" presName="tx1" presStyleLbl="revTx" presStyleIdx="2" presStyleCnt="5"/>
      <dgm:spPr/>
    </dgm:pt>
    <dgm:pt modelId="{84CF98C9-6272-4D57-A545-F1E4C4C0A62E}" type="pres">
      <dgm:prSet presAssocID="{FDFAF97D-F0DE-4124-8B56-52278DD34696}" presName="vert1" presStyleCnt="0"/>
      <dgm:spPr/>
    </dgm:pt>
    <dgm:pt modelId="{89FEF7C2-6FB4-48E3-8DE4-0D92CD8C7E4A}" type="pres">
      <dgm:prSet presAssocID="{1C2408B8-AB39-46AC-A211-C758D265FFE4}" presName="thickLine" presStyleLbl="alignNode1" presStyleIdx="3" presStyleCnt="5"/>
      <dgm:spPr/>
    </dgm:pt>
    <dgm:pt modelId="{11A7BC9F-67EA-4FDE-B93E-F2CE0DC6E60B}" type="pres">
      <dgm:prSet presAssocID="{1C2408B8-AB39-46AC-A211-C758D265FFE4}" presName="horz1" presStyleCnt="0"/>
      <dgm:spPr/>
    </dgm:pt>
    <dgm:pt modelId="{AFF5E96B-6EBF-4224-9872-29F11271F240}" type="pres">
      <dgm:prSet presAssocID="{1C2408B8-AB39-46AC-A211-C758D265FFE4}" presName="tx1" presStyleLbl="revTx" presStyleIdx="3" presStyleCnt="5"/>
      <dgm:spPr/>
    </dgm:pt>
    <dgm:pt modelId="{B4C954D3-1135-4465-A374-823438941D7F}" type="pres">
      <dgm:prSet presAssocID="{1C2408B8-AB39-46AC-A211-C758D265FFE4}" presName="vert1" presStyleCnt="0"/>
      <dgm:spPr/>
    </dgm:pt>
    <dgm:pt modelId="{7B6B1E61-9DCB-4678-BC09-89C7D2C008FE}" type="pres">
      <dgm:prSet presAssocID="{5E7C11B4-1013-4859-903C-0C58F14BBF19}" presName="thickLine" presStyleLbl="alignNode1" presStyleIdx="4" presStyleCnt="5"/>
      <dgm:spPr/>
    </dgm:pt>
    <dgm:pt modelId="{73F1BCF1-8A97-441C-BD70-357D4EC6070E}" type="pres">
      <dgm:prSet presAssocID="{5E7C11B4-1013-4859-903C-0C58F14BBF19}" presName="horz1" presStyleCnt="0"/>
      <dgm:spPr/>
    </dgm:pt>
    <dgm:pt modelId="{A67B5B95-5133-41CC-BA00-93299B872259}" type="pres">
      <dgm:prSet presAssocID="{5E7C11B4-1013-4859-903C-0C58F14BBF19}" presName="tx1" presStyleLbl="revTx" presStyleIdx="4" presStyleCnt="5"/>
      <dgm:spPr/>
    </dgm:pt>
    <dgm:pt modelId="{7C465D48-C0DF-495C-AC8F-6C2274AFDF9F}" type="pres">
      <dgm:prSet presAssocID="{5E7C11B4-1013-4859-903C-0C58F14BBF19}" presName="vert1" presStyleCnt="0"/>
      <dgm:spPr/>
    </dgm:pt>
  </dgm:ptLst>
  <dgm:cxnLst>
    <dgm:cxn modelId="{58A05303-C709-4F8D-87DD-FC2706A13719}" srcId="{79BD3DE3-CC21-4E53-9940-248527713AEA}" destId="{08222E72-645B-45A2-87F4-6176228F6C96}" srcOrd="1" destOrd="0" parTransId="{EB72A94D-AA87-4FC1-8286-8A704DB78803}" sibTransId="{55406DB5-48F3-4295-808A-6A4FC5804CD6}"/>
    <dgm:cxn modelId="{56CAAF0F-6D35-4DCB-BD72-DA4CEE9A9E32}" type="presOf" srcId="{08222E72-645B-45A2-87F4-6176228F6C96}" destId="{B2FCE636-0213-4578-A95B-FBF62397FD65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4AA1E264-90DD-45B4-AD00-C2221FE4119F}" type="presOf" srcId="{5E7C11B4-1013-4859-903C-0C58F14BBF19}" destId="{A67B5B95-5133-41CC-BA00-93299B872259}" srcOrd="0" destOrd="0" presId="urn:microsoft.com/office/officeart/2008/layout/LinedList"/>
    <dgm:cxn modelId="{AB2B9A6A-7337-41D0-95B0-C80D73EBCE3E}" type="presOf" srcId="{FDFAF97D-F0DE-4124-8B56-52278DD34696}" destId="{27F895C9-52EA-4517-8180-75560AC952A8}" srcOrd="0" destOrd="0" presId="urn:microsoft.com/office/officeart/2008/layout/LinedList"/>
    <dgm:cxn modelId="{B440BB8B-6DD5-4B8D-A4A6-406DB3C0BF6F}" type="presOf" srcId="{A83B8120-DAAF-4FE7-BEDC-9CCCC46C8B50}" destId="{D304C5E1-F9E9-4BCD-A3E8-6511DDE0556A}" srcOrd="0" destOrd="0" presId="urn:microsoft.com/office/officeart/2008/layout/LinedList"/>
    <dgm:cxn modelId="{DC5E3AA0-AB9F-4DBF-A8AD-172B7DC9974F}" srcId="{79BD3DE3-CC21-4E53-9940-248527713AEA}" destId="{5E7C11B4-1013-4859-903C-0C58F14BBF19}" srcOrd="4" destOrd="0" parTransId="{126BE170-A425-4229-A22C-9DDE061785AB}" sibTransId="{DC207087-60D4-4C62-980B-034D85830474}"/>
    <dgm:cxn modelId="{73BEABB4-6B48-4ADB-9EB5-E37956A07F9A}" srcId="{79BD3DE3-CC21-4E53-9940-248527713AEA}" destId="{1C2408B8-AB39-46AC-A211-C758D265FFE4}" srcOrd="3" destOrd="0" parTransId="{3F5544E9-ED38-46CA-A9C7-3B9DF2B1B023}" sibTransId="{E8C33942-3BEA-4CF8-9CB2-3B0BED536163}"/>
    <dgm:cxn modelId="{9853B9D4-3DE9-4599-AB1D-610DAFB30D91}" type="presOf" srcId="{1C2408B8-AB39-46AC-A211-C758D265FFE4}" destId="{AFF5E96B-6EBF-4224-9872-29F11271F240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2BF7A1F1-9638-47BC-9328-701CC6735113}" srcId="{79BD3DE3-CC21-4E53-9940-248527713AEA}" destId="{FDFAF97D-F0DE-4124-8B56-52278DD34696}" srcOrd="2" destOrd="0" parTransId="{9C981FEB-37A5-4F3C-B473-DFF701D61734}" sibTransId="{4DDFB295-8AD6-4AD4-8341-4FEDAD7FEA61}"/>
    <dgm:cxn modelId="{8BCB4D19-B310-4C30-8CFF-E96F5CFE3C35}" type="presParOf" srcId="{CB9BF01E-9134-4533-909E-D790A07FF960}" destId="{64B54B96-129D-4D95-A09A-9B64EC584B97}" srcOrd="0" destOrd="0" presId="urn:microsoft.com/office/officeart/2008/layout/LinedList"/>
    <dgm:cxn modelId="{06D11C48-5F7D-4D7A-A5C0-16CC647F676D}" type="presParOf" srcId="{CB9BF01E-9134-4533-909E-D790A07FF960}" destId="{35766F60-938A-4AEE-B543-5FBEA7675BF1}" srcOrd="1" destOrd="0" presId="urn:microsoft.com/office/officeart/2008/layout/LinedList"/>
    <dgm:cxn modelId="{596352F4-7292-4DE8-AC64-0A8FEB28D0BE}" type="presParOf" srcId="{35766F60-938A-4AEE-B543-5FBEA7675BF1}" destId="{D304C5E1-F9E9-4BCD-A3E8-6511DDE0556A}" srcOrd="0" destOrd="0" presId="urn:microsoft.com/office/officeart/2008/layout/LinedList"/>
    <dgm:cxn modelId="{45EDD04D-EBC9-48D2-8EA9-BC5CA299AC51}" type="presParOf" srcId="{35766F60-938A-4AEE-B543-5FBEA7675BF1}" destId="{CE4FCBD1-FC5C-4812-BEA3-B0AF949156B5}" srcOrd="1" destOrd="0" presId="urn:microsoft.com/office/officeart/2008/layout/LinedList"/>
    <dgm:cxn modelId="{266ED856-CB49-4C43-9642-1DC2E276844B}" type="presParOf" srcId="{CB9BF01E-9134-4533-909E-D790A07FF960}" destId="{E7D09223-2F29-4053-A3CD-BC2671F9570B}" srcOrd="2" destOrd="0" presId="urn:microsoft.com/office/officeart/2008/layout/LinedList"/>
    <dgm:cxn modelId="{FFC63170-1AA7-45A3-ADAC-7419899E0AC1}" type="presParOf" srcId="{CB9BF01E-9134-4533-909E-D790A07FF960}" destId="{A4916695-6347-477F-B223-D0D5264ED57D}" srcOrd="3" destOrd="0" presId="urn:microsoft.com/office/officeart/2008/layout/LinedList"/>
    <dgm:cxn modelId="{BDE389D4-ABC8-4ED0-8149-7350D0C2047B}" type="presParOf" srcId="{A4916695-6347-477F-B223-D0D5264ED57D}" destId="{B2FCE636-0213-4578-A95B-FBF62397FD65}" srcOrd="0" destOrd="0" presId="urn:microsoft.com/office/officeart/2008/layout/LinedList"/>
    <dgm:cxn modelId="{7FE0B1AF-A718-4F45-9978-6B1A6B889281}" type="presParOf" srcId="{A4916695-6347-477F-B223-D0D5264ED57D}" destId="{DFB79D04-85D4-4D89-87F5-68C1D6F49746}" srcOrd="1" destOrd="0" presId="urn:microsoft.com/office/officeart/2008/layout/LinedList"/>
    <dgm:cxn modelId="{8CA40E63-0B4B-464E-B98D-B1A61CCEF331}" type="presParOf" srcId="{CB9BF01E-9134-4533-909E-D790A07FF960}" destId="{A6A5A52F-5C4C-4CBD-BE18-0C67F7DEB7BB}" srcOrd="4" destOrd="0" presId="urn:microsoft.com/office/officeart/2008/layout/LinedList"/>
    <dgm:cxn modelId="{9FC14588-DC0F-4E2C-B457-4BDF8269BEAA}" type="presParOf" srcId="{CB9BF01E-9134-4533-909E-D790A07FF960}" destId="{713A56A7-674D-4218-BF86-5DB7E91C776C}" srcOrd="5" destOrd="0" presId="urn:microsoft.com/office/officeart/2008/layout/LinedList"/>
    <dgm:cxn modelId="{E9263B66-6D50-46C7-A939-E366BC01885F}" type="presParOf" srcId="{713A56A7-674D-4218-BF86-5DB7E91C776C}" destId="{27F895C9-52EA-4517-8180-75560AC952A8}" srcOrd="0" destOrd="0" presId="urn:microsoft.com/office/officeart/2008/layout/LinedList"/>
    <dgm:cxn modelId="{35D625AD-07FE-4176-A15B-8D02AF55D0D0}" type="presParOf" srcId="{713A56A7-674D-4218-BF86-5DB7E91C776C}" destId="{84CF98C9-6272-4D57-A545-F1E4C4C0A62E}" srcOrd="1" destOrd="0" presId="urn:microsoft.com/office/officeart/2008/layout/LinedList"/>
    <dgm:cxn modelId="{9FF8E5B8-8BD0-4A32-884C-C3F3D9653F15}" type="presParOf" srcId="{CB9BF01E-9134-4533-909E-D790A07FF960}" destId="{89FEF7C2-6FB4-48E3-8DE4-0D92CD8C7E4A}" srcOrd="6" destOrd="0" presId="urn:microsoft.com/office/officeart/2008/layout/LinedList"/>
    <dgm:cxn modelId="{FE529188-CFA9-4DD5-9D5F-6745D8A1E825}" type="presParOf" srcId="{CB9BF01E-9134-4533-909E-D790A07FF960}" destId="{11A7BC9F-67EA-4FDE-B93E-F2CE0DC6E60B}" srcOrd="7" destOrd="0" presId="urn:microsoft.com/office/officeart/2008/layout/LinedList"/>
    <dgm:cxn modelId="{5D804A71-C350-4D3C-A24C-24421AD56C91}" type="presParOf" srcId="{11A7BC9F-67EA-4FDE-B93E-F2CE0DC6E60B}" destId="{AFF5E96B-6EBF-4224-9872-29F11271F240}" srcOrd="0" destOrd="0" presId="urn:microsoft.com/office/officeart/2008/layout/LinedList"/>
    <dgm:cxn modelId="{B3A9C839-A903-408B-9178-1A9D3D574FF5}" type="presParOf" srcId="{11A7BC9F-67EA-4FDE-B93E-F2CE0DC6E60B}" destId="{B4C954D3-1135-4465-A374-823438941D7F}" srcOrd="1" destOrd="0" presId="urn:microsoft.com/office/officeart/2008/layout/LinedList"/>
    <dgm:cxn modelId="{07855A2C-7BB4-4C81-8246-0366C2BFBFDC}" type="presParOf" srcId="{CB9BF01E-9134-4533-909E-D790A07FF960}" destId="{7B6B1E61-9DCB-4678-BC09-89C7D2C008FE}" srcOrd="8" destOrd="0" presId="urn:microsoft.com/office/officeart/2008/layout/LinedList"/>
    <dgm:cxn modelId="{402E6CD9-1ABB-44FD-89A8-6394FF4F84B5}" type="presParOf" srcId="{CB9BF01E-9134-4533-909E-D790A07FF960}" destId="{73F1BCF1-8A97-441C-BD70-357D4EC6070E}" srcOrd="9" destOrd="0" presId="urn:microsoft.com/office/officeart/2008/layout/LinedList"/>
    <dgm:cxn modelId="{4888232C-7CA8-4F20-A295-31B8BA287E2D}" type="presParOf" srcId="{73F1BCF1-8A97-441C-BD70-357D4EC6070E}" destId="{A67B5B95-5133-41CC-BA00-93299B872259}" srcOrd="0" destOrd="0" presId="urn:microsoft.com/office/officeart/2008/layout/LinedList"/>
    <dgm:cxn modelId="{088DB6C3-A049-4D3A-A851-769328CA1C20}" type="presParOf" srcId="{73F1BCF1-8A97-441C-BD70-357D4EC6070E}" destId="{7C465D48-C0DF-495C-AC8F-6C2274AFDF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 benefici della camminata sono maggiori se noi camminiamo velocemente;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8A209556-944A-406C-BC90-3B8CC9C2B668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velocità della camminata è soggettiva ma la scuola del Fitwalking di Saluzzo dei fratelli Damilano dice che per camminata veloce si intende dai 6km/h in su……in pianura o su percorsi «facili»;</a:t>
          </a:r>
        </a:p>
      </dgm:t>
    </dgm:pt>
    <dgm:pt modelId="{21248E9C-C0FE-453E-9618-999A49D8410E}" type="parTrans" cxnId="{D5ED6F5B-C779-4E1F-A3EB-1CE66E12F33E}">
      <dgm:prSet/>
      <dgm:spPr/>
      <dgm:t>
        <a:bodyPr/>
        <a:lstStyle/>
        <a:p>
          <a:endParaRPr lang="it-IT"/>
        </a:p>
      </dgm:t>
    </dgm:pt>
    <dgm:pt modelId="{2F1DE2DD-6159-4E03-8BC5-E22CC2778FF4}" type="sibTrans" cxnId="{D5ED6F5B-C779-4E1F-A3EB-1CE66E12F33E}">
      <dgm:prSet/>
      <dgm:spPr/>
      <dgm:t>
        <a:bodyPr/>
        <a:lstStyle/>
        <a:p>
          <a:endParaRPr lang="it-IT"/>
        </a:p>
      </dgm:t>
    </dgm:pt>
    <dgm:pt modelId="{C1EC6AE9-5FE0-4354-B4A5-BB35BBABAF9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L'allenamento porta a migliorare la tecnica e l'efficienza per andare più veloci.</a:t>
          </a:r>
        </a:p>
      </dgm:t>
    </dgm:pt>
    <dgm:pt modelId="{105CDD1B-F884-49AE-9164-5B05B1AFAF36}" type="parTrans" cxnId="{E488EC59-1860-44A9-9816-CFE47B611B9F}">
      <dgm:prSet/>
      <dgm:spPr/>
      <dgm:t>
        <a:bodyPr/>
        <a:lstStyle/>
        <a:p>
          <a:endParaRPr lang="it-IT"/>
        </a:p>
      </dgm:t>
    </dgm:pt>
    <dgm:pt modelId="{63285187-6395-4508-9DD0-E132B93B6E72}" type="sibTrans" cxnId="{E488EC59-1860-44A9-9816-CFE47B611B9F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3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3"/>
      <dgm:spPr/>
    </dgm:pt>
    <dgm:pt modelId="{CE4FCBD1-FC5C-4812-BEA3-B0AF949156B5}" type="pres">
      <dgm:prSet presAssocID="{A83B8120-DAAF-4FE7-BEDC-9CCCC46C8B50}" presName="vert1" presStyleCnt="0"/>
      <dgm:spPr/>
    </dgm:pt>
    <dgm:pt modelId="{07FCECEB-FF0F-4859-BDC5-209E32C20A6B}" type="pres">
      <dgm:prSet presAssocID="{8A209556-944A-406C-BC90-3B8CC9C2B668}" presName="thickLine" presStyleLbl="alignNode1" presStyleIdx="1" presStyleCnt="3" custLinFactNeighborX="-75" custLinFactNeighborY="-41331"/>
      <dgm:spPr/>
    </dgm:pt>
    <dgm:pt modelId="{F39F067D-E463-4AD3-B102-DDF5C12D83E8}" type="pres">
      <dgm:prSet presAssocID="{8A209556-944A-406C-BC90-3B8CC9C2B668}" presName="horz1" presStyleCnt="0"/>
      <dgm:spPr/>
    </dgm:pt>
    <dgm:pt modelId="{47BC75F8-8F57-4BB4-9A41-E1E230D4B1D9}" type="pres">
      <dgm:prSet presAssocID="{8A209556-944A-406C-BC90-3B8CC9C2B668}" presName="tx1" presStyleLbl="revTx" presStyleIdx="1" presStyleCnt="3" custScaleY="96168" custLinFactNeighborX="-40" custLinFactNeighborY="-36855"/>
      <dgm:spPr/>
    </dgm:pt>
    <dgm:pt modelId="{7C317F84-4CCE-470C-BAD1-F6BE75069C7F}" type="pres">
      <dgm:prSet presAssocID="{8A209556-944A-406C-BC90-3B8CC9C2B668}" presName="vert1" presStyleCnt="0"/>
      <dgm:spPr/>
    </dgm:pt>
    <dgm:pt modelId="{88648C37-2316-4FEA-824A-CBE354CD68C5}" type="pres">
      <dgm:prSet presAssocID="{C1EC6AE9-5FE0-4354-B4A5-BB35BBABAF96}" presName="thickLine" presStyleLbl="alignNode1" presStyleIdx="2" presStyleCnt="3" custLinFactNeighborX="-75" custLinFactNeighborY="-31273"/>
      <dgm:spPr/>
    </dgm:pt>
    <dgm:pt modelId="{4BA03E8F-B73A-4BE2-9EDE-9E61A10D80AF}" type="pres">
      <dgm:prSet presAssocID="{C1EC6AE9-5FE0-4354-B4A5-BB35BBABAF96}" presName="horz1" presStyleCnt="0"/>
      <dgm:spPr/>
    </dgm:pt>
    <dgm:pt modelId="{ED9F89F7-6003-4994-8064-E071BEBA62EE}" type="pres">
      <dgm:prSet presAssocID="{C1EC6AE9-5FE0-4354-B4A5-BB35BBABAF96}" presName="tx1" presStyleLbl="revTx" presStyleIdx="2" presStyleCnt="3" custLinFactNeighborX="-40" custLinFactNeighborY="-24424"/>
      <dgm:spPr/>
    </dgm:pt>
    <dgm:pt modelId="{1FF8ECF1-AFEF-4525-AF7A-DE046358E45D}" type="pres">
      <dgm:prSet presAssocID="{C1EC6AE9-5FE0-4354-B4A5-BB35BBABAF96}" presName="vert1" presStyleCnt="0"/>
      <dgm:spPr/>
    </dgm:pt>
  </dgm:ptLst>
  <dgm:cxnLst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D5ED6F5B-C779-4E1F-A3EB-1CE66E12F33E}" srcId="{79BD3DE3-CC21-4E53-9940-248527713AEA}" destId="{8A209556-944A-406C-BC90-3B8CC9C2B668}" srcOrd="1" destOrd="0" parTransId="{21248E9C-C0FE-453E-9618-999A49D8410E}" sibTransId="{2F1DE2DD-6159-4E03-8BC5-E22CC2778FF4}"/>
    <dgm:cxn modelId="{E488EC59-1860-44A9-9816-CFE47B611B9F}" srcId="{79BD3DE3-CC21-4E53-9940-248527713AEA}" destId="{C1EC6AE9-5FE0-4354-B4A5-BB35BBABAF96}" srcOrd="2" destOrd="0" parTransId="{105CDD1B-F884-49AE-9164-5B05B1AFAF36}" sibTransId="{63285187-6395-4508-9DD0-E132B93B6E72}"/>
    <dgm:cxn modelId="{E37E2C5A-EB03-4063-AC90-C60B4B682256}" type="presOf" srcId="{8A209556-944A-406C-BC90-3B8CC9C2B668}" destId="{47BC75F8-8F57-4BB4-9A41-E1E230D4B1D9}" srcOrd="0" destOrd="0" presId="urn:microsoft.com/office/officeart/2008/layout/LinedList"/>
    <dgm:cxn modelId="{E9AEB6BC-17F1-43B1-BF5F-1FC643E9D2F9}" type="presOf" srcId="{A83B8120-DAAF-4FE7-BEDC-9CCCC46C8B50}" destId="{D304C5E1-F9E9-4BCD-A3E8-6511DDE0556A}" srcOrd="0" destOrd="0" presId="urn:microsoft.com/office/officeart/2008/layout/LinedList"/>
    <dgm:cxn modelId="{A54C08DC-1F65-47F3-91A9-A157584B9F25}" type="presOf" srcId="{C1EC6AE9-5FE0-4354-B4A5-BB35BBABAF96}" destId="{ED9F89F7-6003-4994-8064-E071BEBA62EE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02F460E7-7E1C-49EE-8832-F9EC2756066A}" type="presParOf" srcId="{CB9BF01E-9134-4533-909E-D790A07FF960}" destId="{64B54B96-129D-4D95-A09A-9B64EC584B97}" srcOrd="0" destOrd="0" presId="urn:microsoft.com/office/officeart/2008/layout/LinedList"/>
    <dgm:cxn modelId="{C75E6B4F-00BE-4D5F-A9B3-68E21D234875}" type="presParOf" srcId="{CB9BF01E-9134-4533-909E-D790A07FF960}" destId="{35766F60-938A-4AEE-B543-5FBEA7675BF1}" srcOrd="1" destOrd="0" presId="urn:microsoft.com/office/officeart/2008/layout/LinedList"/>
    <dgm:cxn modelId="{1D0733F2-2681-4403-95AA-EB1476EDF57C}" type="presParOf" srcId="{35766F60-938A-4AEE-B543-5FBEA7675BF1}" destId="{D304C5E1-F9E9-4BCD-A3E8-6511DDE0556A}" srcOrd="0" destOrd="0" presId="urn:microsoft.com/office/officeart/2008/layout/LinedList"/>
    <dgm:cxn modelId="{B6F3903C-BFF1-4DE3-8DA5-50FFE9710111}" type="presParOf" srcId="{35766F60-938A-4AEE-B543-5FBEA7675BF1}" destId="{CE4FCBD1-FC5C-4812-BEA3-B0AF949156B5}" srcOrd="1" destOrd="0" presId="urn:microsoft.com/office/officeart/2008/layout/LinedList"/>
    <dgm:cxn modelId="{FF688EE0-1378-469D-AA47-EBB6372F0822}" type="presParOf" srcId="{CB9BF01E-9134-4533-909E-D790A07FF960}" destId="{07FCECEB-FF0F-4859-BDC5-209E32C20A6B}" srcOrd="2" destOrd="0" presId="urn:microsoft.com/office/officeart/2008/layout/LinedList"/>
    <dgm:cxn modelId="{630350C8-7F93-47A8-B68C-FF4F68225679}" type="presParOf" srcId="{CB9BF01E-9134-4533-909E-D790A07FF960}" destId="{F39F067D-E463-4AD3-B102-DDF5C12D83E8}" srcOrd="3" destOrd="0" presId="urn:microsoft.com/office/officeart/2008/layout/LinedList"/>
    <dgm:cxn modelId="{BE11E452-9355-48F7-91E0-8A68081E2949}" type="presParOf" srcId="{F39F067D-E463-4AD3-B102-DDF5C12D83E8}" destId="{47BC75F8-8F57-4BB4-9A41-E1E230D4B1D9}" srcOrd="0" destOrd="0" presId="urn:microsoft.com/office/officeart/2008/layout/LinedList"/>
    <dgm:cxn modelId="{142DD96A-3C34-4050-B9D0-719830CD87E5}" type="presParOf" srcId="{F39F067D-E463-4AD3-B102-DDF5C12D83E8}" destId="{7C317F84-4CCE-470C-BAD1-F6BE75069C7F}" srcOrd="1" destOrd="0" presId="urn:microsoft.com/office/officeart/2008/layout/LinedList"/>
    <dgm:cxn modelId="{BEC2DA76-A122-456E-9D33-24667DEE3EA1}" type="presParOf" srcId="{CB9BF01E-9134-4533-909E-D790A07FF960}" destId="{88648C37-2316-4FEA-824A-CBE354CD68C5}" srcOrd="4" destOrd="0" presId="urn:microsoft.com/office/officeart/2008/layout/LinedList"/>
    <dgm:cxn modelId="{ACA8B8CB-4AD2-4CFA-BAFF-F5E6DDC8F374}" type="presParOf" srcId="{CB9BF01E-9134-4533-909E-D790A07FF960}" destId="{4BA03E8F-B73A-4BE2-9EDE-9E61A10D80AF}" srcOrd="5" destOrd="0" presId="urn:microsoft.com/office/officeart/2008/layout/LinedList"/>
    <dgm:cxn modelId="{6B7BC4A6-9D48-4D45-8248-62EAD1D82863}" type="presParOf" srcId="{4BA03E8F-B73A-4BE2-9EDE-9E61A10D80AF}" destId="{ED9F89F7-6003-4994-8064-E071BEBA62EE}" srcOrd="0" destOrd="0" presId="urn:microsoft.com/office/officeart/2008/layout/LinedList"/>
    <dgm:cxn modelId="{45C601BF-422C-4E03-9E66-DB4068C9ABC1}" type="presParOf" srcId="{4BA03E8F-B73A-4BE2-9EDE-9E61A10D80AF}" destId="{1FF8ECF1-AFEF-4525-AF7A-DE046358E4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5B9B0-2DA8-4CCC-BEE3-EA476E76E78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E0085E-7960-4FDA-B199-DAD25C18248C}">
      <dgm:prSet/>
      <dgm:spPr/>
      <dgm:t>
        <a:bodyPr/>
        <a:lstStyle/>
        <a:p>
          <a:r>
            <a:rPr lang="it-IT" dirty="0"/>
            <a:t>PASSO: Intercorre tra l'appoggio del piede dx e l'appoggio del piede </a:t>
          </a:r>
          <a:r>
            <a:rPr lang="it-IT" dirty="0" err="1"/>
            <a:t>sn</a:t>
          </a:r>
          <a:endParaRPr lang="en-US" dirty="0"/>
        </a:p>
      </dgm:t>
    </dgm:pt>
    <dgm:pt modelId="{07695BD9-DEB2-4C3C-844B-50AE9AF72224}" type="parTrans" cxnId="{C854FDB3-ABD2-494B-8A38-F01E2DC953AD}">
      <dgm:prSet/>
      <dgm:spPr/>
      <dgm:t>
        <a:bodyPr/>
        <a:lstStyle/>
        <a:p>
          <a:endParaRPr lang="en-US"/>
        </a:p>
      </dgm:t>
    </dgm:pt>
    <dgm:pt modelId="{908D53D7-7F10-41BF-BA27-97B9523EAA6A}" type="sibTrans" cxnId="{C854FDB3-ABD2-494B-8A38-F01E2DC953AD}">
      <dgm:prSet/>
      <dgm:spPr/>
      <dgm:t>
        <a:bodyPr/>
        <a:lstStyle/>
        <a:p>
          <a:endParaRPr lang="en-US"/>
        </a:p>
      </dgm:t>
    </dgm:pt>
    <dgm:pt modelId="{181E00A7-CAE6-4751-8B68-049E72B51645}">
      <dgm:prSet/>
      <dgm:spPr/>
      <dgm:t>
        <a:bodyPr/>
        <a:lstStyle/>
        <a:p>
          <a:pPr rtl="0"/>
          <a:r>
            <a:rPr lang="it-IT" dirty="0"/>
            <a:t>CICLO: Intercorre tra l'appoggio del piede dx e il successivo appoggio del piede dx</a:t>
          </a:r>
          <a:r>
            <a:rPr lang="it-IT" dirty="0">
              <a:latin typeface="Aharoni"/>
            </a:rPr>
            <a:t> e comprende due passi</a:t>
          </a:r>
          <a:endParaRPr lang="en-US" dirty="0"/>
        </a:p>
      </dgm:t>
    </dgm:pt>
    <dgm:pt modelId="{CDBF2EFC-A294-4ED0-8386-47B2C7969A15}" type="parTrans" cxnId="{E29EE318-570C-4BF1-8798-118F195067F7}">
      <dgm:prSet/>
      <dgm:spPr/>
      <dgm:t>
        <a:bodyPr/>
        <a:lstStyle/>
        <a:p>
          <a:endParaRPr lang="en-US"/>
        </a:p>
      </dgm:t>
    </dgm:pt>
    <dgm:pt modelId="{803A8545-F647-40DC-A1F2-911C81FCE4E8}" type="sibTrans" cxnId="{E29EE318-570C-4BF1-8798-118F195067F7}">
      <dgm:prSet/>
      <dgm:spPr/>
      <dgm:t>
        <a:bodyPr/>
        <a:lstStyle/>
        <a:p>
          <a:endParaRPr lang="en-US"/>
        </a:p>
      </dgm:t>
    </dgm:pt>
    <dgm:pt modelId="{3F05193E-4E7A-4A70-B1BA-73C585C99D30}" type="pres">
      <dgm:prSet presAssocID="{85E5B9B0-2DA8-4CCC-BEE3-EA476E76E78C}" presName="linear" presStyleCnt="0">
        <dgm:presLayoutVars>
          <dgm:animLvl val="lvl"/>
          <dgm:resizeHandles val="exact"/>
        </dgm:presLayoutVars>
      </dgm:prSet>
      <dgm:spPr/>
    </dgm:pt>
    <dgm:pt modelId="{CD06A20E-6AE6-48AD-AB23-CE5F99009370}" type="pres">
      <dgm:prSet presAssocID="{0FE0085E-7960-4FDA-B199-DAD25C1824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20FFC9-7BA2-4910-ABAF-D8799C1617DE}" type="pres">
      <dgm:prSet presAssocID="{908D53D7-7F10-41BF-BA27-97B9523EAA6A}" presName="spacer" presStyleCnt="0"/>
      <dgm:spPr/>
    </dgm:pt>
    <dgm:pt modelId="{DC853286-24F8-492A-B998-C51B3396F090}" type="pres">
      <dgm:prSet presAssocID="{181E00A7-CAE6-4751-8B68-049E72B516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29EE318-570C-4BF1-8798-118F195067F7}" srcId="{85E5B9B0-2DA8-4CCC-BEE3-EA476E76E78C}" destId="{181E00A7-CAE6-4751-8B68-049E72B51645}" srcOrd="1" destOrd="0" parTransId="{CDBF2EFC-A294-4ED0-8386-47B2C7969A15}" sibTransId="{803A8545-F647-40DC-A1F2-911C81FCE4E8}"/>
    <dgm:cxn modelId="{C854FDB3-ABD2-494B-8A38-F01E2DC953AD}" srcId="{85E5B9B0-2DA8-4CCC-BEE3-EA476E76E78C}" destId="{0FE0085E-7960-4FDA-B199-DAD25C18248C}" srcOrd="0" destOrd="0" parTransId="{07695BD9-DEB2-4C3C-844B-50AE9AF72224}" sibTransId="{908D53D7-7F10-41BF-BA27-97B9523EAA6A}"/>
    <dgm:cxn modelId="{AB3BEFC6-6307-4D16-8B13-232B4A06B8E7}" type="presOf" srcId="{181E00A7-CAE6-4751-8B68-049E72B51645}" destId="{DC853286-24F8-492A-B998-C51B3396F090}" srcOrd="0" destOrd="0" presId="urn:microsoft.com/office/officeart/2005/8/layout/vList2"/>
    <dgm:cxn modelId="{580882EE-F19C-4D75-9388-4B6A8BADFFFE}" type="presOf" srcId="{85E5B9B0-2DA8-4CCC-BEE3-EA476E76E78C}" destId="{3F05193E-4E7A-4A70-B1BA-73C585C99D30}" srcOrd="0" destOrd="0" presId="urn:microsoft.com/office/officeart/2005/8/layout/vList2"/>
    <dgm:cxn modelId="{43107AF9-2607-43E7-80FA-4F91167F474D}" type="presOf" srcId="{0FE0085E-7960-4FDA-B199-DAD25C18248C}" destId="{CD06A20E-6AE6-48AD-AB23-CE5F99009370}" srcOrd="0" destOrd="0" presId="urn:microsoft.com/office/officeart/2005/8/layout/vList2"/>
    <dgm:cxn modelId="{92F1D7F8-8114-40E8-8DAF-9E08E6A308C9}" type="presParOf" srcId="{3F05193E-4E7A-4A70-B1BA-73C585C99D30}" destId="{CD06A20E-6AE6-48AD-AB23-CE5F99009370}" srcOrd="0" destOrd="0" presId="urn:microsoft.com/office/officeart/2005/8/layout/vList2"/>
    <dgm:cxn modelId="{92012177-B2C3-4122-BD6E-0CD2AB96D071}" type="presParOf" srcId="{3F05193E-4E7A-4A70-B1BA-73C585C99D30}" destId="{2020FFC9-7BA2-4910-ABAF-D8799C1617DE}" srcOrd="1" destOrd="0" presId="urn:microsoft.com/office/officeart/2005/8/layout/vList2"/>
    <dgm:cxn modelId="{6F0B0BCC-E59D-4B9B-9B2D-234685566EE4}" type="presParOf" srcId="{3F05193E-4E7A-4A70-B1BA-73C585C99D30}" destId="{DC853286-24F8-492A-B998-C51B3396F0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Per camminare veloci bisogna aumentare l'ampiezza del passo e la velocità del movimento;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8A209556-944A-406C-BC90-3B8CC9C2B668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Viene accentuata la rullata la spinta del piede e la rotazione del bacino;</a:t>
          </a:r>
        </a:p>
      </dgm:t>
    </dgm:pt>
    <dgm:pt modelId="{21248E9C-C0FE-453E-9618-999A49D8410E}" type="parTrans" cxnId="{D5ED6F5B-C779-4E1F-A3EB-1CE66E12F33E}">
      <dgm:prSet/>
      <dgm:spPr/>
      <dgm:t>
        <a:bodyPr/>
        <a:lstStyle/>
        <a:p>
          <a:endParaRPr lang="it-IT"/>
        </a:p>
      </dgm:t>
    </dgm:pt>
    <dgm:pt modelId="{2F1DE2DD-6159-4E03-8BC5-E22CC2778FF4}" type="sibTrans" cxnId="{D5ED6F5B-C779-4E1F-A3EB-1CE66E12F33E}">
      <dgm:prSet/>
      <dgm:spPr/>
      <dgm:t>
        <a:bodyPr/>
        <a:lstStyle/>
        <a:p>
          <a:endParaRPr lang="it-IT"/>
        </a:p>
      </dgm:t>
    </dgm:pt>
    <dgm:pt modelId="{C1EC6AE9-5FE0-4354-B4A5-BB35BBABAF96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La rotazione del bacino comporta una maggior oscillazione delle spalle e le braccia tenderanno inevitabilmente a flettere maggiormente;</a:t>
          </a:r>
        </a:p>
      </dgm:t>
    </dgm:pt>
    <dgm:pt modelId="{105CDD1B-F884-49AE-9164-5B05B1AFAF36}" type="parTrans" cxnId="{E488EC59-1860-44A9-9816-CFE47B611B9F}">
      <dgm:prSet/>
      <dgm:spPr/>
      <dgm:t>
        <a:bodyPr/>
        <a:lstStyle/>
        <a:p>
          <a:endParaRPr lang="it-IT"/>
        </a:p>
      </dgm:t>
    </dgm:pt>
    <dgm:pt modelId="{63285187-6395-4508-9DD0-E132B93B6E72}" type="sibTrans" cxnId="{E488EC59-1860-44A9-9816-CFE47B611B9F}">
      <dgm:prSet/>
      <dgm:spPr/>
      <dgm:t>
        <a:bodyPr/>
        <a:lstStyle/>
        <a:p>
          <a:endParaRPr lang="it-IT"/>
        </a:p>
      </dgm:t>
    </dgm:pt>
    <dgm:pt modelId="{354A9693-7C3C-4134-8919-D28BEF56D21F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Tutto ciò mantenendo una fluidità per evitare di camminare come dei "soldatini";</a:t>
          </a:r>
        </a:p>
      </dgm:t>
    </dgm:pt>
    <dgm:pt modelId="{4BF6231B-50A3-498C-95FD-921D6DBE585C}" type="parTrans" cxnId="{C1FB1D0B-714A-4939-A398-9A1D3DD6D530}">
      <dgm:prSet/>
      <dgm:spPr/>
      <dgm:t>
        <a:bodyPr/>
        <a:lstStyle/>
        <a:p>
          <a:endParaRPr lang="it-IT"/>
        </a:p>
      </dgm:t>
    </dgm:pt>
    <dgm:pt modelId="{D3685BB3-E09B-474A-8DF9-62012E78C6AB}" type="sibTrans" cxnId="{C1FB1D0B-714A-4939-A398-9A1D3DD6D530}">
      <dgm:prSet/>
      <dgm:spPr/>
      <dgm:t>
        <a:bodyPr/>
        <a:lstStyle/>
        <a:p>
          <a:endParaRPr lang="it-IT"/>
        </a:p>
      </dgm:t>
    </dgm:pt>
    <dgm:pt modelId="{F3AAF883-6E30-499A-B43A-CF9154A5A10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Serve una maggior energia generale e «costa» di più;</a:t>
          </a:r>
        </a:p>
      </dgm:t>
    </dgm:pt>
    <dgm:pt modelId="{CD9584D6-2FBC-4557-9065-69B1E40B354C}" type="parTrans" cxnId="{D9671E81-6A28-4BDA-8F17-FEE664A88E2A}">
      <dgm:prSet/>
      <dgm:spPr/>
      <dgm:t>
        <a:bodyPr/>
        <a:lstStyle/>
        <a:p>
          <a:endParaRPr lang="it-IT"/>
        </a:p>
      </dgm:t>
    </dgm:pt>
    <dgm:pt modelId="{9741A256-C76B-40ED-A26F-D3111038B8CB}" type="sibTrans" cxnId="{D9671E81-6A28-4BDA-8F17-FEE664A88E2A}">
      <dgm:prSet/>
      <dgm:spPr/>
      <dgm:t>
        <a:bodyPr/>
        <a:lstStyle/>
        <a:p>
          <a:endParaRPr lang="it-IT"/>
        </a:p>
      </dgm:t>
    </dgm:pt>
    <dgm:pt modelId="{B540FB3C-507B-44C0-B31D-0E73A9EB4FF8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Il busto è leggermente flesso in avanti;</a:t>
          </a:r>
        </a:p>
      </dgm:t>
    </dgm:pt>
    <dgm:pt modelId="{E3D8FA8D-A32E-49D9-9D83-D4EAC2525E4E}" type="parTrans" cxnId="{29D5A16D-0036-485D-9DFA-D66443F5D3B8}">
      <dgm:prSet/>
      <dgm:spPr/>
      <dgm:t>
        <a:bodyPr/>
        <a:lstStyle/>
        <a:p>
          <a:endParaRPr lang="it-IT"/>
        </a:p>
      </dgm:t>
    </dgm:pt>
    <dgm:pt modelId="{D830E40A-0B96-42C3-B7AE-CCDF163B4DCF}" type="sibTrans" cxnId="{29D5A16D-0036-485D-9DFA-D66443F5D3B8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6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6"/>
      <dgm:spPr/>
    </dgm:pt>
    <dgm:pt modelId="{CE4FCBD1-FC5C-4812-BEA3-B0AF949156B5}" type="pres">
      <dgm:prSet presAssocID="{A83B8120-DAAF-4FE7-BEDC-9CCCC46C8B50}" presName="vert1" presStyleCnt="0"/>
      <dgm:spPr/>
    </dgm:pt>
    <dgm:pt modelId="{07FCECEB-FF0F-4859-BDC5-209E32C20A6B}" type="pres">
      <dgm:prSet presAssocID="{8A209556-944A-406C-BC90-3B8CC9C2B668}" presName="thickLine" presStyleLbl="alignNode1" presStyleIdx="1" presStyleCnt="6"/>
      <dgm:spPr/>
    </dgm:pt>
    <dgm:pt modelId="{F39F067D-E463-4AD3-B102-DDF5C12D83E8}" type="pres">
      <dgm:prSet presAssocID="{8A209556-944A-406C-BC90-3B8CC9C2B668}" presName="horz1" presStyleCnt="0"/>
      <dgm:spPr/>
    </dgm:pt>
    <dgm:pt modelId="{47BC75F8-8F57-4BB4-9A41-E1E230D4B1D9}" type="pres">
      <dgm:prSet presAssocID="{8A209556-944A-406C-BC90-3B8CC9C2B668}" presName="tx1" presStyleLbl="revTx" presStyleIdx="1" presStyleCnt="6"/>
      <dgm:spPr/>
    </dgm:pt>
    <dgm:pt modelId="{7C317F84-4CCE-470C-BAD1-F6BE75069C7F}" type="pres">
      <dgm:prSet presAssocID="{8A209556-944A-406C-BC90-3B8CC9C2B668}" presName="vert1" presStyleCnt="0"/>
      <dgm:spPr/>
    </dgm:pt>
    <dgm:pt modelId="{88648C37-2316-4FEA-824A-CBE354CD68C5}" type="pres">
      <dgm:prSet presAssocID="{C1EC6AE9-5FE0-4354-B4A5-BB35BBABAF96}" presName="thickLine" presStyleLbl="alignNode1" presStyleIdx="2" presStyleCnt="6"/>
      <dgm:spPr/>
    </dgm:pt>
    <dgm:pt modelId="{4BA03E8F-B73A-4BE2-9EDE-9E61A10D80AF}" type="pres">
      <dgm:prSet presAssocID="{C1EC6AE9-5FE0-4354-B4A5-BB35BBABAF96}" presName="horz1" presStyleCnt="0"/>
      <dgm:spPr/>
    </dgm:pt>
    <dgm:pt modelId="{ED9F89F7-6003-4994-8064-E071BEBA62EE}" type="pres">
      <dgm:prSet presAssocID="{C1EC6AE9-5FE0-4354-B4A5-BB35BBABAF96}" presName="tx1" presStyleLbl="revTx" presStyleIdx="2" presStyleCnt="6"/>
      <dgm:spPr/>
    </dgm:pt>
    <dgm:pt modelId="{1FF8ECF1-AFEF-4525-AF7A-DE046358E45D}" type="pres">
      <dgm:prSet presAssocID="{C1EC6AE9-5FE0-4354-B4A5-BB35BBABAF96}" presName="vert1" presStyleCnt="0"/>
      <dgm:spPr/>
    </dgm:pt>
    <dgm:pt modelId="{FCC1A194-5941-4EC5-94C7-611F63585AB6}" type="pres">
      <dgm:prSet presAssocID="{B540FB3C-507B-44C0-B31D-0E73A9EB4FF8}" presName="thickLine" presStyleLbl="alignNode1" presStyleIdx="3" presStyleCnt="6"/>
      <dgm:spPr/>
    </dgm:pt>
    <dgm:pt modelId="{EAB9F9AD-98B1-46DF-AC92-488971CAF2D5}" type="pres">
      <dgm:prSet presAssocID="{B540FB3C-507B-44C0-B31D-0E73A9EB4FF8}" presName="horz1" presStyleCnt="0"/>
      <dgm:spPr/>
    </dgm:pt>
    <dgm:pt modelId="{64487C4B-4E62-430C-B959-3C90D67F33AF}" type="pres">
      <dgm:prSet presAssocID="{B540FB3C-507B-44C0-B31D-0E73A9EB4FF8}" presName="tx1" presStyleLbl="revTx" presStyleIdx="3" presStyleCnt="6"/>
      <dgm:spPr/>
    </dgm:pt>
    <dgm:pt modelId="{F6601AB5-F823-440F-A336-9FE3E1166DE3}" type="pres">
      <dgm:prSet presAssocID="{B540FB3C-507B-44C0-B31D-0E73A9EB4FF8}" presName="vert1" presStyleCnt="0"/>
      <dgm:spPr/>
    </dgm:pt>
    <dgm:pt modelId="{52C69852-5DD7-464F-BC9F-0B96C390DC78}" type="pres">
      <dgm:prSet presAssocID="{354A9693-7C3C-4134-8919-D28BEF56D21F}" presName="thickLine" presStyleLbl="alignNode1" presStyleIdx="4" presStyleCnt="6"/>
      <dgm:spPr/>
    </dgm:pt>
    <dgm:pt modelId="{2AA42E15-51F1-47DC-BFF3-0587DB7B76E0}" type="pres">
      <dgm:prSet presAssocID="{354A9693-7C3C-4134-8919-D28BEF56D21F}" presName="horz1" presStyleCnt="0"/>
      <dgm:spPr/>
    </dgm:pt>
    <dgm:pt modelId="{EB1D79AE-47E1-46FE-80B7-F0D7A06FF9F3}" type="pres">
      <dgm:prSet presAssocID="{354A9693-7C3C-4134-8919-D28BEF56D21F}" presName="tx1" presStyleLbl="revTx" presStyleIdx="4" presStyleCnt="6"/>
      <dgm:spPr/>
    </dgm:pt>
    <dgm:pt modelId="{C7FA5DC3-B29A-45E3-B50C-C8A57B5AD51D}" type="pres">
      <dgm:prSet presAssocID="{354A9693-7C3C-4134-8919-D28BEF56D21F}" presName="vert1" presStyleCnt="0"/>
      <dgm:spPr/>
    </dgm:pt>
    <dgm:pt modelId="{B7F4B72D-F2E8-44A7-9931-D039E190A42C}" type="pres">
      <dgm:prSet presAssocID="{F3AAF883-6E30-499A-B43A-CF9154A5A103}" presName="thickLine" presStyleLbl="alignNode1" presStyleIdx="5" presStyleCnt="6"/>
      <dgm:spPr/>
    </dgm:pt>
    <dgm:pt modelId="{CB492FFC-AF06-4631-8674-E48AE4866DC0}" type="pres">
      <dgm:prSet presAssocID="{F3AAF883-6E30-499A-B43A-CF9154A5A103}" presName="horz1" presStyleCnt="0"/>
      <dgm:spPr/>
    </dgm:pt>
    <dgm:pt modelId="{1D9D1433-8F4E-4F3F-8EFD-DE60236C9745}" type="pres">
      <dgm:prSet presAssocID="{F3AAF883-6E30-499A-B43A-CF9154A5A103}" presName="tx1" presStyleLbl="revTx" presStyleIdx="5" presStyleCnt="6"/>
      <dgm:spPr/>
    </dgm:pt>
    <dgm:pt modelId="{55222785-8174-4212-BB9C-999E4224D01B}" type="pres">
      <dgm:prSet presAssocID="{F3AAF883-6E30-499A-B43A-CF9154A5A103}" presName="vert1" presStyleCnt="0"/>
      <dgm:spPr/>
    </dgm:pt>
  </dgm:ptLst>
  <dgm:cxnLst>
    <dgm:cxn modelId="{C1FB1D0B-714A-4939-A398-9A1D3DD6D530}" srcId="{79BD3DE3-CC21-4E53-9940-248527713AEA}" destId="{354A9693-7C3C-4134-8919-D28BEF56D21F}" srcOrd="4" destOrd="0" parTransId="{4BF6231B-50A3-498C-95FD-921D6DBE585C}" sibTransId="{D3685BB3-E09B-474A-8DF9-62012E78C6AB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D5ED6F5B-C779-4E1F-A3EB-1CE66E12F33E}" srcId="{79BD3DE3-CC21-4E53-9940-248527713AEA}" destId="{8A209556-944A-406C-BC90-3B8CC9C2B668}" srcOrd="1" destOrd="0" parTransId="{21248E9C-C0FE-453E-9618-999A49D8410E}" sibTransId="{2F1DE2DD-6159-4E03-8BC5-E22CC2778FF4}"/>
    <dgm:cxn modelId="{827A4C4C-F323-4827-BEF2-5F1D75A1AB87}" type="presOf" srcId="{A83B8120-DAAF-4FE7-BEDC-9CCCC46C8B50}" destId="{D304C5E1-F9E9-4BCD-A3E8-6511DDE0556A}" srcOrd="0" destOrd="0" presId="urn:microsoft.com/office/officeart/2008/layout/LinedList"/>
    <dgm:cxn modelId="{29D5A16D-0036-485D-9DFA-D66443F5D3B8}" srcId="{79BD3DE3-CC21-4E53-9940-248527713AEA}" destId="{B540FB3C-507B-44C0-B31D-0E73A9EB4FF8}" srcOrd="3" destOrd="0" parTransId="{E3D8FA8D-A32E-49D9-9D83-D4EAC2525E4E}" sibTransId="{D830E40A-0B96-42C3-B7AE-CCDF163B4DCF}"/>
    <dgm:cxn modelId="{E488EC59-1860-44A9-9816-CFE47B611B9F}" srcId="{79BD3DE3-CC21-4E53-9940-248527713AEA}" destId="{C1EC6AE9-5FE0-4354-B4A5-BB35BBABAF96}" srcOrd="2" destOrd="0" parTransId="{105CDD1B-F884-49AE-9164-5B05B1AFAF36}" sibTransId="{63285187-6395-4508-9DD0-E132B93B6E72}"/>
    <dgm:cxn modelId="{D9671E81-6A28-4BDA-8F17-FEE664A88E2A}" srcId="{79BD3DE3-CC21-4E53-9940-248527713AEA}" destId="{F3AAF883-6E30-499A-B43A-CF9154A5A103}" srcOrd="5" destOrd="0" parTransId="{CD9584D6-2FBC-4557-9065-69B1E40B354C}" sibTransId="{9741A256-C76B-40ED-A26F-D3111038B8CB}"/>
    <dgm:cxn modelId="{84633C9A-8C77-4F0E-8344-21750526F6F2}" type="presOf" srcId="{F3AAF883-6E30-499A-B43A-CF9154A5A103}" destId="{1D9D1433-8F4E-4F3F-8EFD-DE60236C9745}" srcOrd="0" destOrd="0" presId="urn:microsoft.com/office/officeart/2008/layout/LinedList"/>
    <dgm:cxn modelId="{3FC47DB4-516C-475E-A5DB-A45C56A25F54}" type="presOf" srcId="{8A209556-944A-406C-BC90-3B8CC9C2B668}" destId="{47BC75F8-8F57-4BB4-9A41-E1E230D4B1D9}" srcOrd="0" destOrd="0" presId="urn:microsoft.com/office/officeart/2008/layout/LinedList"/>
    <dgm:cxn modelId="{03CCC5BD-449E-4E3B-A391-2D4DB2CD957F}" type="presOf" srcId="{C1EC6AE9-5FE0-4354-B4A5-BB35BBABAF96}" destId="{ED9F89F7-6003-4994-8064-E071BEBA62EE}" srcOrd="0" destOrd="0" presId="urn:microsoft.com/office/officeart/2008/layout/LinedList"/>
    <dgm:cxn modelId="{E1CDA7E2-C366-4B14-9705-DF458DE1AD38}" type="presOf" srcId="{354A9693-7C3C-4134-8919-D28BEF56D21F}" destId="{EB1D79AE-47E1-46FE-80B7-F0D7A06FF9F3}" srcOrd="0" destOrd="0" presId="urn:microsoft.com/office/officeart/2008/layout/LinedList"/>
    <dgm:cxn modelId="{7E12E2E9-4F30-4A9D-AB5C-B6E86254743F}" type="presOf" srcId="{B540FB3C-507B-44C0-B31D-0E73A9EB4FF8}" destId="{64487C4B-4E62-430C-B959-3C90D67F33AF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AB9E67C6-C44E-4DCB-8DA1-8A69D9636CD5}" type="presParOf" srcId="{CB9BF01E-9134-4533-909E-D790A07FF960}" destId="{64B54B96-129D-4D95-A09A-9B64EC584B97}" srcOrd="0" destOrd="0" presId="urn:microsoft.com/office/officeart/2008/layout/LinedList"/>
    <dgm:cxn modelId="{A9D9CAA6-CD2D-4E55-98FE-4AFA0BBF97EC}" type="presParOf" srcId="{CB9BF01E-9134-4533-909E-D790A07FF960}" destId="{35766F60-938A-4AEE-B543-5FBEA7675BF1}" srcOrd="1" destOrd="0" presId="urn:microsoft.com/office/officeart/2008/layout/LinedList"/>
    <dgm:cxn modelId="{66852E89-92BA-46F3-BAC8-4B387D0BC3CF}" type="presParOf" srcId="{35766F60-938A-4AEE-B543-5FBEA7675BF1}" destId="{D304C5E1-F9E9-4BCD-A3E8-6511DDE0556A}" srcOrd="0" destOrd="0" presId="urn:microsoft.com/office/officeart/2008/layout/LinedList"/>
    <dgm:cxn modelId="{584B04FB-26A7-4CDE-BC28-F3150BD05FA0}" type="presParOf" srcId="{35766F60-938A-4AEE-B543-5FBEA7675BF1}" destId="{CE4FCBD1-FC5C-4812-BEA3-B0AF949156B5}" srcOrd="1" destOrd="0" presId="urn:microsoft.com/office/officeart/2008/layout/LinedList"/>
    <dgm:cxn modelId="{4CFE47CB-73FF-4556-9815-278782CD3FBC}" type="presParOf" srcId="{CB9BF01E-9134-4533-909E-D790A07FF960}" destId="{07FCECEB-FF0F-4859-BDC5-209E32C20A6B}" srcOrd="2" destOrd="0" presId="urn:microsoft.com/office/officeart/2008/layout/LinedList"/>
    <dgm:cxn modelId="{3E83DDBD-2573-4904-8E80-72A55B031CC1}" type="presParOf" srcId="{CB9BF01E-9134-4533-909E-D790A07FF960}" destId="{F39F067D-E463-4AD3-B102-DDF5C12D83E8}" srcOrd="3" destOrd="0" presId="urn:microsoft.com/office/officeart/2008/layout/LinedList"/>
    <dgm:cxn modelId="{A4A2FCFC-8F76-4F54-B50C-01101833A424}" type="presParOf" srcId="{F39F067D-E463-4AD3-B102-DDF5C12D83E8}" destId="{47BC75F8-8F57-4BB4-9A41-E1E230D4B1D9}" srcOrd="0" destOrd="0" presId="urn:microsoft.com/office/officeart/2008/layout/LinedList"/>
    <dgm:cxn modelId="{ED9F69A2-3315-44A2-997D-4DE5878819DB}" type="presParOf" srcId="{F39F067D-E463-4AD3-B102-DDF5C12D83E8}" destId="{7C317F84-4CCE-470C-BAD1-F6BE75069C7F}" srcOrd="1" destOrd="0" presId="urn:microsoft.com/office/officeart/2008/layout/LinedList"/>
    <dgm:cxn modelId="{04712400-DB68-4AEA-873E-0396BC394A95}" type="presParOf" srcId="{CB9BF01E-9134-4533-909E-D790A07FF960}" destId="{88648C37-2316-4FEA-824A-CBE354CD68C5}" srcOrd="4" destOrd="0" presId="urn:microsoft.com/office/officeart/2008/layout/LinedList"/>
    <dgm:cxn modelId="{8D1165BD-D5C3-491E-8C4B-4680F72172E0}" type="presParOf" srcId="{CB9BF01E-9134-4533-909E-D790A07FF960}" destId="{4BA03E8F-B73A-4BE2-9EDE-9E61A10D80AF}" srcOrd="5" destOrd="0" presId="urn:microsoft.com/office/officeart/2008/layout/LinedList"/>
    <dgm:cxn modelId="{DD48465A-7121-467B-B15C-6F04E99466CB}" type="presParOf" srcId="{4BA03E8F-B73A-4BE2-9EDE-9E61A10D80AF}" destId="{ED9F89F7-6003-4994-8064-E071BEBA62EE}" srcOrd="0" destOrd="0" presId="urn:microsoft.com/office/officeart/2008/layout/LinedList"/>
    <dgm:cxn modelId="{17C3CDE1-C7CC-4784-BBC6-EA226968346A}" type="presParOf" srcId="{4BA03E8F-B73A-4BE2-9EDE-9E61A10D80AF}" destId="{1FF8ECF1-AFEF-4525-AF7A-DE046358E45D}" srcOrd="1" destOrd="0" presId="urn:microsoft.com/office/officeart/2008/layout/LinedList"/>
    <dgm:cxn modelId="{97A202A7-CE9C-4F0E-A7AE-3A402C9831C9}" type="presParOf" srcId="{CB9BF01E-9134-4533-909E-D790A07FF960}" destId="{FCC1A194-5941-4EC5-94C7-611F63585AB6}" srcOrd="6" destOrd="0" presId="urn:microsoft.com/office/officeart/2008/layout/LinedList"/>
    <dgm:cxn modelId="{3E27E669-7187-41C3-B134-833B07939A81}" type="presParOf" srcId="{CB9BF01E-9134-4533-909E-D790A07FF960}" destId="{EAB9F9AD-98B1-46DF-AC92-488971CAF2D5}" srcOrd="7" destOrd="0" presId="urn:microsoft.com/office/officeart/2008/layout/LinedList"/>
    <dgm:cxn modelId="{2EB1D317-DAF0-4853-BCDE-139D8D3CB27A}" type="presParOf" srcId="{EAB9F9AD-98B1-46DF-AC92-488971CAF2D5}" destId="{64487C4B-4E62-430C-B959-3C90D67F33AF}" srcOrd="0" destOrd="0" presId="urn:microsoft.com/office/officeart/2008/layout/LinedList"/>
    <dgm:cxn modelId="{94EFDC32-3925-4E42-82B4-3F75CEDF3B8B}" type="presParOf" srcId="{EAB9F9AD-98B1-46DF-AC92-488971CAF2D5}" destId="{F6601AB5-F823-440F-A336-9FE3E1166DE3}" srcOrd="1" destOrd="0" presId="urn:microsoft.com/office/officeart/2008/layout/LinedList"/>
    <dgm:cxn modelId="{A9FE3727-7212-4A7D-96FE-2950CF5808B4}" type="presParOf" srcId="{CB9BF01E-9134-4533-909E-D790A07FF960}" destId="{52C69852-5DD7-464F-BC9F-0B96C390DC78}" srcOrd="8" destOrd="0" presId="urn:microsoft.com/office/officeart/2008/layout/LinedList"/>
    <dgm:cxn modelId="{98DDC696-6D27-45C1-B420-A79108C6429B}" type="presParOf" srcId="{CB9BF01E-9134-4533-909E-D790A07FF960}" destId="{2AA42E15-51F1-47DC-BFF3-0587DB7B76E0}" srcOrd="9" destOrd="0" presId="urn:microsoft.com/office/officeart/2008/layout/LinedList"/>
    <dgm:cxn modelId="{3544F2A8-3658-4D40-9CC6-39156516C9A4}" type="presParOf" srcId="{2AA42E15-51F1-47DC-BFF3-0587DB7B76E0}" destId="{EB1D79AE-47E1-46FE-80B7-F0D7A06FF9F3}" srcOrd="0" destOrd="0" presId="urn:microsoft.com/office/officeart/2008/layout/LinedList"/>
    <dgm:cxn modelId="{5CC23A22-8688-4D4E-B4B8-DF3C7F5F05BA}" type="presParOf" srcId="{2AA42E15-51F1-47DC-BFF3-0587DB7B76E0}" destId="{C7FA5DC3-B29A-45E3-B50C-C8A57B5AD51D}" srcOrd="1" destOrd="0" presId="urn:microsoft.com/office/officeart/2008/layout/LinedList"/>
    <dgm:cxn modelId="{733B7F1E-D2F2-4AB5-8EA0-8E3114A919B7}" type="presParOf" srcId="{CB9BF01E-9134-4533-909E-D790A07FF960}" destId="{B7F4B72D-F2E8-44A7-9931-D039E190A42C}" srcOrd="10" destOrd="0" presId="urn:microsoft.com/office/officeart/2008/layout/LinedList"/>
    <dgm:cxn modelId="{1C96CD07-F812-4695-B28C-A09C80DB6A20}" type="presParOf" srcId="{CB9BF01E-9134-4533-909E-D790A07FF960}" destId="{CB492FFC-AF06-4631-8674-E48AE4866DC0}" srcOrd="11" destOrd="0" presId="urn:microsoft.com/office/officeart/2008/layout/LinedList"/>
    <dgm:cxn modelId="{CAFD8CE6-B5D2-4E3C-B4C8-968BDD40D553}" type="presParOf" srcId="{CB492FFC-AF06-4631-8674-E48AE4866DC0}" destId="{1D9D1433-8F4E-4F3F-8EFD-DE60236C9745}" srcOrd="0" destOrd="0" presId="urn:microsoft.com/office/officeart/2008/layout/LinedList"/>
    <dgm:cxn modelId="{7F1D4C50-B86E-4BEE-9D57-32D9FE961B81}" type="presParOf" srcId="{CB492FFC-AF06-4631-8674-E48AE4866DC0}" destId="{55222785-8174-4212-BB9C-999E4224D0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Quanto "spendiamo" per camminare dipende da vari fattori: Durata e velocità della camminata e dal contesto pianura o montagna;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EC7C274F-48AE-47F8-9850-641F99ADECA9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Una persona di 70kg che cammina in pianura a 5km/h consuma circa 260kal/h, la stessa persona che cammina a 7km/h consuma poco più di 400kal/h …. sono valori indicativi;</a:t>
          </a:r>
        </a:p>
      </dgm:t>
    </dgm:pt>
    <dgm:pt modelId="{0DE5BC4F-D072-4A15-B878-41C62DDEAD44}" type="parTrans" cxnId="{F02A8B7D-0988-471B-868C-D750F407D835}">
      <dgm:prSet/>
      <dgm:spPr/>
      <dgm:t>
        <a:bodyPr/>
        <a:lstStyle/>
        <a:p>
          <a:endParaRPr lang="it-IT"/>
        </a:p>
      </dgm:t>
    </dgm:pt>
    <dgm:pt modelId="{8DED1D90-6D9F-44CB-8D13-89452B4A7DF3}" type="sibTrans" cxnId="{F02A8B7D-0988-471B-868C-D750F407D835}">
      <dgm:prSet/>
      <dgm:spPr/>
      <dgm:t>
        <a:bodyPr/>
        <a:lstStyle/>
        <a:p>
          <a:endParaRPr lang="it-IT"/>
        </a:p>
      </dgm:t>
    </dgm:pt>
    <dgm:pt modelId="{5B04BDB6-B452-4CB0-8245-056EF880C9D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salita può contribuire a consumare ancora più calorie;</a:t>
          </a:r>
        </a:p>
      </dgm:t>
    </dgm:pt>
    <dgm:pt modelId="{0B9431C1-B38A-4635-BD1C-3381A74C1224}" type="parTrans" cxnId="{03E09D86-5E7A-49B9-A2B0-02371FCF771D}">
      <dgm:prSet/>
      <dgm:spPr/>
      <dgm:t>
        <a:bodyPr/>
        <a:lstStyle/>
        <a:p>
          <a:endParaRPr lang="it-IT"/>
        </a:p>
      </dgm:t>
    </dgm:pt>
    <dgm:pt modelId="{2412C025-DBEF-445F-9073-D7EBFE952551}" type="sibTrans" cxnId="{03E09D86-5E7A-49B9-A2B0-02371FCF771D}">
      <dgm:prSet/>
      <dgm:spPr/>
      <dgm:t>
        <a:bodyPr/>
        <a:lstStyle/>
        <a:p>
          <a:endParaRPr lang="it-IT"/>
        </a:p>
      </dgm:t>
    </dgm:pt>
    <dgm:pt modelId="{485C33B1-23A7-4499-9E1B-C4B8D65BE4F7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 benefici della camminata non dipendono solo dalla quantità ma anche dalla qualità/velocità;</a:t>
          </a:r>
        </a:p>
      </dgm:t>
    </dgm:pt>
    <dgm:pt modelId="{E76B2BE8-A248-412B-BD2A-ACD38DD141DC}" type="parTrans" cxnId="{9603DD30-FF6D-42E2-BAC6-8427B40191B5}">
      <dgm:prSet/>
      <dgm:spPr/>
      <dgm:t>
        <a:bodyPr/>
        <a:lstStyle/>
        <a:p>
          <a:endParaRPr lang="it-IT"/>
        </a:p>
      </dgm:t>
    </dgm:pt>
    <dgm:pt modelId="{2373283B-C652-4A44-A4FC-79FD7BC32885}" type="sibTrans" cxnId="{9603DD30-FF6D-42E2-BAC6-8427B40191B5}">
      <dgm:prSet/>
      <dgm:spPr/>
      <dgm:t>
        <a:bodyPr/>
        <a:lstStyle/>
        <a:p>
          <a:endParaRPr lang="it-IT"/>
        </a:p>
      </dgm:t>
    </dgm:pt>
    <dgm:pt modelId="{B27C6EB0-4C4B-4999-87FB-D80011327ED8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Poi dipende sempre l'obiettivo per il quale si cammina: Benessere, per dimagrire, per visitare, ecc.</a:t>
          </a:r>
        </a:p>
      </dgm:t>
    </dgm:pt>
    <dgm:pt modelId="{7210E18B-47C1-4EAB-A407-9CFD99B18060}" type="parTrans" cxnId="{A4814135-7FC3-4D78-9A09-7FDDF4CA6555}">
      <dgm:prSet/>
      <dgm:spPr/>
      <dgm:t>
        <a:bodyPr/>
        <a:lstStyle/>
        <a:p>
          <a:endParaRPr lang="it-IT"/>
        </a:p>
      </dgm:t>
    </dgm:pt>
    <dgm:pt modelId="{21E8BDA3-14E8-4C16-A87D-0C57BA5398E5}" type="sibTrans" cxnId="{A4814135-7FC3-4D78-9A09-7FDDF4CA6555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5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5"/>
      <dgm:spPr/>
    </dgm:pt>
    <dgm:pt modelId="{CE4FCBD1-FC5C-4812-BEA3-B0AF949156B5}" type="pres">
      <dgm:prSet presAssocID="{A83B8120-DAAF-4FE7-BEDC-9CCCC46C8B50}" presName="vert1" presStyleCnt="0"/>
      <dgm:spPr/>
    </dgm:pt>
    <dgm:pt modelId="{8E038E31-9B83-4D5F-9036-6733796F7BEF}" type="pres">
      <dgm:prSet presAssocID="{EC7C274F-48AE-47F8-9850-641F99ADECA9}" presName="thickLine" presStyleLbl="alignNode1" presStyleIdx="1" presStyleCnt="5"/>
      <dgm:spPr/>
    </dgm:pt>
    <dgm:pt modelId="{405DE51E-3F37-4722-842D-EE15FBBC37FA}" type="pres">
      <dgm:prSet presAssocID="{EC7C274F-48AE-47F8-9850-641F99ADECA9}" presName="horz1" presStyleCnt="0"/>
      <dgm:spPr/>
    </dgm:pt>
    <dgm:pt modelId="{17846B2C-F126-4275-9CF1-4122BEDAD437}" type="pres">
      <dgm:prSet presAssocID="{EC7C274F-48AE-47F8-9850-641F99ADECA9}" presName="tx1" presStyleLbl="revTx" presStyleIdx="1" presStyleCnt="5"/>
      <dgm:spPr/>
    </dgm:pt>
    <dgm:pt modelId="{18E7786D-B3E4-4B91-8521-BDA0EEDEA59E}" type="pres">
      <dgm:prSet presAssocID="{EC7C274F-48AE-47F8-9850-641F99ADECA9}" presName="vert1" presStyleCnt="0"/>
      <dgm:spPr/>
    </dgm:pt>
    <dgm:pt modelId="{B5849B64-D1D9-4185-9ABE-645594C70EF8}" type="pres">
      <dgm:prSet presAssocID="{5B04BDB6-B452-4CB0-8245-056EF880C9D0}" presName="thickLine" presStyleLbl="alignNode1" presStyleIdx="2" presStyleCnt="5"/>
      <dgm:spPr/>
    </dgm:pt>
    <dgm:pt modelId="{C7BF0B51-9DBE-4206-AC77-0916DE6190DB}" type="pres">
      <dgm:prSet presAssocID="{5B04BDB6-B452-4CB0-8245-056EF880C9D0}" presName="horz1" presStyleCnt="0"/>
      <dgm:spPr/>
    </dgm:pt>
    <dgm:pt modelId="{0FA3B32F-1C6F-4352-8F82-DE517980F34D}" type="pres">
      <dgm:prSet presAssocID="{5B04BDB6-B452-4CB0-8245-056EF880C9D0}" presName="tx1" presStyleLbl="revTx" presStyleIdx="2" presStyleCnt="5" custLinFactNeighborX="-38" custLinFactNeighborY="8091"/>
      <dgm:spPr/>
    </dgm:pt>
    <dgm:pt modelId="{A131CAEC-18C2-44AD-878B-727229E82ECB}" type="pres">
      <dgm:prSet presAssocID="{5B04BDB6-B452-4CB0-8245-056EF880C9D0}" presName="vert1" presStyleCnt="0"/>
      <dgm:spPr/>
    </dgm:pt>
    <dgm:pt modelId="{3D8A77D3-EFFF-4084-894D-4C8FF053430F}" type="pres">
      <dgm:prSet presAssocID="{485C33B1-23A7-4499-9E1B-C4B8D65BE4F7}" presName="thickLine" presStyleLbl="alignNode1" presStyleIdx="3" presStyleCnt="5"/>
      <dgm:spPr/>
    </dgm:pt>
    <dgm:pt modelId="{9CBDF0E1-E990-4A4D-AD6E-9465C78401D2}" type="pres">
      <dgm:prSet presAssocID="{485C33B1-23A7-4499-9E1B-C4B8D65BE4F7}" presName="horz1" presStyleCnt="0"/>
      <dgm:spPr/>
    </dgm:pt>
    <dgm:pt modelId="{2196142C-00C8-4932-9680-B097DD2D0420}" type="pres">
      <dgm:prSet presAssocID="{485C33B1-23A7-4499-9E1B-C4B8D65BE4F7}" presName="tx1" presStyleLbl="revTx" presStyleIdx="3" presStyleCnt="5" custLinFactNeighborX="-38" custLinFactNeighborY="5982"/>
      <dgm:spPr/>
    </dgm:pt>
    <dgm:pt modelId="{CAE2B3F5-5AE4-477D-A95A-9CECB59297F3}" type="pres">
      <dgm:prSet presAssocID="{485C33B1-23A7-4499-9E1B-C4B8D65BE4F7}" presName="vert1" presStyleCnt="0"/>
      <dgm:spPr/>
    </dgm:pt>
    <dgm:pt modelId="{EF69BD3D-48C7-4AB3-A300-736FB3353A24}" type="pres">
      <dgm:prSet presAssocID="{B27C6EB0-4C4B-4999-87FB-D80011327ED8}" presName="thickLine" presStyleLbl="alignNode1" presStyleIdx="4" presStyleCnt="5"/>
      <dgm:spPr/>
    </dgm:pt>
    <dgm:pt modelId="{8ED3B53C-2FBA-4BC9-8258-FB5899F6D7EA}" type="pres">
      <dgm:prSet presAssocID="{B27C6EB0-4C4B-4999-87FB-D80011327ED8}" presName="horz1" presStyleCnt="0"/>
      <dgm:spPr/>
    </dgm:pt>
    <dgm:pt modelId="{82487509-13A9-4394-B59F-EADAB11EF128}" type="pres">
      <dgm:prSet presAssocID="{B27C6EB0-4C4B-4999-87FB-D80011327ED8}" presName="tx1" presStyleLbl="revTx" presStyleIdx="4" presStyleCnt="5"/>
      <dgm:spPr/>
    </dgm:pt>
    <dgm:pt modelId="{D42E6770-D7AE-4E3A-8220-25F1D97356F5}" type="pres">
      <dgm:prSet presAssocID="{B27C6EB0-4C4B-4999-87FB-D80011327ED8}" presName="vert1" presStyleCnt="0"/>
      <dgm:spPr/>
    </dgm:pt>
  </dgm:ptLst>
  <dgm:cxnLst>
    <dgm:cxn modelId="{2D813C25-2596-4DF3-9F4D-E3BE284C06AD}" type="presOf" srcId="{B27C6EB0-4C4B-4999-87FB-D80011327ED8}" destId="{82487509-13A9-4394-B59F-EADAB11EF128}" srcOrd="0" destOrd="0" presId="urn:microsoft.com/office/officeart/2008/layout/LinedList"/>
    <dgm:cxn modelId="{9603DD30-FF6D-42E2-BAC6-8427B40191B5}" srcId="{79BD3DE3-CC21-4E53-9940-248527713AEA}" destId="{485C33B1-23A7-4499-9E1B-C4B8D65BE4F7}" srcOrd="3" destOrd="0" parTransId="{E76B2BE8-A248-412B-BD2A-ACD38DD141DC}" sibTransId="{2373283B-C652-4A44-A4FC-79FD7BC32885}"/>
    <dgm:cxn modelId="{A4814135-7FC3-4D78-9A09-7FDDF4CA6555}" srcId="{79BD3DE3-CC21-4E53-9940-248527713AEA}" destId="{B27C6EB0-4C4B-4999-87FB-D80011327ED8}" srcOrd="4" destOrd="0" parTransId="{7210E18B-47C1-4EAB-A407-9CFD99B18060}" sibTransId="{21E8BDA3-14E8-4C16-A87D-0C57BA5398E5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6FDA1B6E-1A6A-4D37-9335-1FAC11991971}" type="presOf" srcId="{485C33B1-23A7-4499-9E1B-C4B8D65BE4F7}" destId="{2196142C-00C8-4932-9680-B097DD2D0420}" srcOrd="0" destOrd="0" presId="urn:microsoft.com/office/officeart/2008/layout/LinedList"/>
    <dgm:cxn modelId="{328C5451-8405-43DA-A322-DEF004378ECC}" type="presOf" srcId="{EC7C274F-48AE-47F8-9850-641F99ADECA9}" destId="{17846B2C-F126-4275-9CF1-4122BEDAD437}" srcOrd="0" destOrd="0" presId="urn:microsoft.com/office/officeart/2008/layout/LinedList"/>
    <dgm:cxn modelId="{F02A8B7D-0988-471B-868C-D750F407D835}" srcId="{79BD3DE3-CC21-4E53-9940-248527713AEA}" destId="{EC7C274F-48AE-47F8-9850-641F99ADECA9}" srcOrd="1" destOrd="0" parTransId="{0DE5BC4F-D072-4A15-B878-41C62DDEAD44}" sibTransId="{8DED1D90-6D9F-44CB-8D13-89452B4A7DF3}"/>
    <dgm:cxn modelId="{03E09D86-5E7A-49B9-A2B0-02371FCF771D}" srcId="{79BD3DE3-CC21-4E53-9940-248527713AEA}" destId="{5B04BDB6-B452-4CB0-8245-056EF880C9D0}" srcOrd="2" destOrd="0" parTransId="{0B9431C1-B38A-4635-BD1C-3381A74C1224}" sibTransId="{2412C025-DBEF-445F-9073-D7EBFE952551}"/>
    <dgm:cxn modelId="{C22804C7-2630-4441-B3AB-4DBCD05EE29E}" type="presOf" srcId="{5B04BDB6-B452-4CB0-8245-056EF880C9D0}" destId="{0FA3B32F-1C6F-4352-8F82-DE517980F34D}" srcOrd="0" destOrd="0" presId="urn:microsoft.com/office/officeart/2008/layout/LinedList"/>
    <dgm:cxn modelId="{4B2D9AE3-314F-49E6-B184-B2AF03860847}" type="presOf" srcId="{A83B8120-DAAF-4FE7-BEDC-9CCCC46C8B50}" destId="{D304C5E1-F9E9-4BCD-A3E8-6511DDE0556A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77DFE8AD-9A2A-4A2F-8FE9-3114065AC577}" type="presParOf" srcId="{CB9BF01E-9134-4533-909E-D790A07FF960}" destId="{64B54B96-129D-4D95-A09A-9B64EC584B97}" srcOrd="0" destOrd="0" presId="urn:microsoft.com/office/officeart/2008/layout/LinedList"/>
    <dgm:cxn modelId="{859C8720-1906-40BA-B072-68D5214A24C8}" type="presParOf" srcId="{CB9BF01E-9134-4533-909E-D790A07FF960}" destId="{35766F60-938A-4AEE-B543-5FBEA7675BF1}" srcOrd="1" destOrd="0" presId="urn:microsoft.com/office/officeart/2008/layout/LinedList"/>
    <dgm:cxn modelId="{2A6564A9-B4E0-4ECF-A07A-197F5FB0108C}" type="presParOf" srcId="{35766F60-938A-4AEE-B543-5FBEA7675BF1}" destId="{D304C5E1-F9E9-4BCD-A3E8-6511DDE0556A}" srcOrd="0" destOrd="0" presId="urn:microsoft.com/office/officeart/2008/layout/LinedList"/>
    <dgm:cxn modelId="{C52B55A6-230A-4959-A30A-3D359154C6B9}" type="presParOf" srcId="{35766F60-938A-4AEE-B543-5FBEA7675BF1}" destId="{CE4FCBD1-FC5C-4812-BEA3-B0AF949156B5}" srcOrd="1" destOrd="0" presId="urn:microsoft.com/office/officeart/2008/layout/LinedList"/>
    <dgm:cxn modelId="{D84F5AFB-243C-4F11-AF69-2356F3D75719}" type="presParOf" srcId="{CB9BF01E-9134-4533-909E-D790A07FF960}" destId="{8E038E31-9B83-4D5F-9036-6733796F7BEF}" srcOrd="2" destOrd="0" presId="urn:microsoft.com/office/officeart/2008/layout/LinedList"/>
    <dgm:cxn modelId="{AF9E0ED5-5B2E-4B46-8B63-82863FB239EC}" type="presParOf" srcId="{CB9BF01E-9134-4533-909E-D790A07FF960}" destId="{405DE51E-3F37-4722-842D-EE15FBBC37FA}" srcOrd="3" destOrd="0" presId="urn:microsoft.com/office/officeart/2008/layout/LinedList"/>
    <dgm:cxn modelId="{FC13A9B7-5884-41EA-AFFD-1F5D5682D38C}" type="presParOf" srcId="{405DE51E-3F37-4722-842D-EE15FBBC37FA}" destId="{17846B2C-F126-4275-9CF1-4122BEDAD437}" srcOrd="0" destOrd="0" presId="urn:microsoft.com/office/officeart/2008/layout/LinedList"/>
    <dgm:cxn modelId="{A0B1CADA-0F7D-4438-A98B-49EC382FB085}" type="presParOf" srcId="{405DE51E-3F37-4722-842D-EE15FBBC37FA}" destId="{18E7786D-B3E4-4B91-8521-BDA0EEDEA59E}" srcOrd="1" destOrd="0" presId="urn:microsoft.com/office/officeart/2008/layout/LinedList"/>
    <dgm:cxn modelId="{5AFA4127-E364-4F25-BD77-F66FFC22F8AC}" type="presParOf" srcId="{CB9BF01E-9134-4533-909E-D790A07FF960}" destId="{B5849B64-D1D9-4185-9ABE-645594C70EF8}" srcOrd="4" destOrd="0" presId="urn:microsoft.com/office/officeart/2008/layout/LinedList"/>
    <dgm:cxn modelId="{5A574333-981F-4B8F-8C72-AAAD112835E1}" type="presParOf" srcId="{CB9BF01E-9134-4533-909E-D790A07FF960}" destId="{C7BF0B51-9DBE-4206-AC77-0916DE6190DB}" srcOrd="5" destOrd="0" presId="urn:microsoft.com/office/officeart/2008/layout/LinedList"/>
    <dgm:cxn modelId="{3BBD2FAE-4BE2-4751-BCDA-66E4D4969EB5}" type="presParOf" srcId="{C7BF0B51-9DBE-4206-AC77-0916DE6190DB}" destId="{0FA3B32F-1C6F-4352-8F82-DE517980F34D}" srcOrd="0" destOrd="0" presId="urn:microsoft.com/office/officeart/2008/layout/LinedList"/>
    <dgm:cxn modelId="{365AA7B9-339A-414F-81F8-E90A858DCE10}" type="presParOf" srcId="{C7BF0B51-9DBE-4206-AC77-0916DE6190DB}" destId="{A131CAEC-18C2-44AD-878B-727229E82ECB}" srcOrd="1" destOrd="0" presId="urn:microsoft.com/office/officeart/2008/layout/LinedList"/>
    <dgm:cxn modelId="{469522FC-6DA5-492D-B722-EA641B1C993B}" type="presParOf" srcId="{CB9BF01E-9134-4533-909E-D790A07FF960}" destId="{3D8A77D3-EFFF-4084-894D-4C8FF053430F}" srcOrd="6" destOrd="0" presId="urn:microsoft.com/office/officeart/2008/layout/LinedList"/>
    <dgm:cxn modelId="{A68E36F5-CA3C-4FF7-882F-477A4FFBF818}" type="presParOf" srcId="{CB9BF01E-9134-4533-909E-D790A07FF960}" destId="{9CBDF0E1-E990-4A4D-AD6E-9465C78401D2}" srcOrd="7" destOrd="0" presId="urn:microsoft.com/office/officeart/2008/layout/LinedList"/>
    <dgm:cxn modelId="{C2A5DF51-DCB8-4EDE-9CF3-FDC676164079}" type="presParOf" srcId="{9CBDF0E1-E990-4A4D-AD6E-9465C78401D2}" destId="{2196142C-00C8-4932-9680-B097DD2D0420}" srcOrd="0" destOrd="0" presId="urn:microsoft.com/office/officeart/2008/layout/LinedList"/>
    <dgm:cxn modelId="{0A4C2823-4DEC-409B-912E-9E7E1F382467}" type="presParOf" srcId="{9CBDF0E1-E990-4A4D-AD6E-9465C78401D2}" destId="{CAE2B3F5-5AE4-477D-A95A-9CECB59297F3}" srcOrd="1" destOrd="0" presId="urn:microsoft.com/office/officeart/2008/layout/LinedList"/>
    <dgm:cxn modelId="{B8AB5A42-9DCB-4A02-ADB6-AC99B4A2BB25}" type="presParOf" srcId="{CB9BF01E-9134-4533-909E-D790A07FF960}" destId="{EF69BD3D-48C7-4AB3-A300-736FB3353A24}" srcOrd="8" destOrd="0" presId="urn:microsoft.com/office/officeart/2008/layout/LinedList"/>
    <dgm:cxn modelId="{918E9AF8-38F1-418D-B77E-07B7D504DFC2}" type="presParOf" srcId="{CB9BF01E-9134-4533-909E-D790A07FF960}" destId="{8ED3B53C-2FBA-4BC9-8258-FB5899F6D7EA}" srcOrd="9" destOrd="0" presId="urn:microsoft.com/office/officeart/2008/layout/LinedList"/>
    <dgm:cxn modelId="{3279DD83-4C8E-4888-9FF1-96967D2056C8}" type="presParOf" srcId="{8ED3B53C-2FBA-4BC9-8258-FB5899F6D7EA}" destId="{82487509-13A9-4394-B59F-EADAB11EF128}" srcOrd="0" destOrd="0" presId="urn:microsoft.com/office/officeart/2008/layout/LinedList"/>
    <dgm:cxn modelId="{CE7A8823-FAF8-4706-9CD4-6B4FE6116150}" type="presParOf" srcId="{8ED3B53C-2FBA-4BC9-8258-FB5899F6D7EA}" destId="{D42E6770-D7AE-4E3A-8220-25F1D97356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Se il mio obiettivo è quello di dimagrire dovrò puntare principalmente sulla quantità con una certa qualità;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B4B94EC0-C724-4C14-AA1E-7494C013382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Se il mio obiettivo è quello di fare trekking in montagna con camminate di molte ore non punterò sulla velocità ma sulla quantità e sul prepararmi muscolarmente ad affrontare molti km per evitare di farmi male;</a:t>
          </a:r>
        </a:p>
      </dgm:t>
    </dgm:pt>
    <dgm:pt modelId="{D5734878-F857-4A9F-AE72-F888036C640B}" type="parTrans" cxnId="{E13B8607-067B-4218-869D-17043A835565}">
      <dgm:prSet/>
      <dgm:spPr/>
      <dgm:t>
        <a:bodyPr/>
        <a:lstStyle/>
        <a:p>
          <a:endParaRPr lang="it-IT"/>
        </a:p>
      </dgm:t>
    </dgm:pt>
    <dgm:pt modelId="{2A40D26F-E8D5-4626-AA72-05B29FB06EF1}" type="sibTrans" cxnId="{E13B8607-067B-4218-869D-17043A835565}">
      <dgm:prSet/>
      <dgm:spPr/>
      <dgm:t>
        <a:bodyPr/>
        <a:lstStyle/>
        <a:p>
          <a:endParaRPr lang="it-IT"/>
        </a:p>
      </dgm:t>
    </dgm:pt>
    <dgm:pt modelId="{A439E66C-41CF-4CFE-8052-1AAAFD9257F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Se il mio obiettivo è allenarmi con la camminata dovrò puntare sulla qualità;</a:t>
          </a:r>
        </a:p>
      </dgm:t>
    </dgm:pt>
    <dgm:pt modelId="{A4AE6B89-9B87-49A9-9264-1E574766A0D2}" type="parTrans" cxnId="{C526E38C-580E-44B6-8680-A1BAAA5EAB97}">
      <dgm:prSet/>
      <dgm:spPr/>
      <dgm:t>
        <a:bodyPr/>
        <a:lstStyle/>
        <a:p>
          <a:endParaRPr lang="it-IT"/>
        </a:p>
      </dgm:t>
    </dgm:pt>
    <dgm:pt modelId="{F72AC297-4A5D-478A-8945-0AE528A337C6}" type="sibTrans" cxnId="{C526E38C-580E-44B6-8680-A1BAAA5EAB97}">
      <dgm:prSet/>
      <dgm:spPr/>
      <dgm:t>
        <a:bodyPr/>
        <a:lstStyle/>
        <a:p>
          <a:endParaRPr lang="it-IT"/>
        </a:p>
      </dgm:t>
    </dgm:pt>
    <dgm:pt modelId="{7D77135D-B428-41FB-A656-6FC87A1F41FE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Più voglio camminare veloce e a lungo più dovrò allenarmi ed essere preparato muscolarmente a ciò;</a:t>
          </a:r>
        </a:p>
        <a:p>
          <a:pPr rtl="0"/>
          <a:endParaRPr lang="it-IT" dirty="0">
            <a:latin typeface="Verdana"/>
            <a:ea typeface="Verdana"/>
            <a:cs typeface="Verdana"/>
          </a:endParaRPr>
        </a:p>
      </dgm:t>
    </dgm:pt>
    <dgm:pt modelId="{8D4A27F0-4399-4220-B52C-DD1C3D3C726D}" type="parTrans" cxnId="{FDF11A9F-A24D-495D-99F3-57F791402C08}">
      <dgm:prSet/>
      <dgm:spPr/>
      <dgm:t>
        <a:bodyPr/>
        <a:lstStyle/>
        <a:p>
          <a:endParaRPr lang="it-IT"/>
        </a:p>
      </dgm:t>
    </dgm:pt>
    <dgm:pt modelId="{E6F96CDE-B79E-421F-B600-B41492AEB5D3}" type="sibTrans" cxnId="{FDF11A9F-A24D-495D-99F3-57F791402C08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4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4"/>
      <dgm:spPr/>
    </dgm:pt>
    <dgm:pt modelId="{CE4FCBD1-FC5C-4812-BEA3-B0AF949156B5}" type="pres">
      <dgm:prSet presAssocID="{A83B8120-DAAF-4FE7-BEDC-9CCCC46C8B50}" presName="vert1" presStyleCnt="0"/>
      <dgm:spPr/>
    </dgm:pt>
    <dgm:pt modelId="{03C9E88F-344F-4DBF-BB16-599A312B3F5F}" type="pres">
      <dgm:prSet presAssocID="{B4B94EC0-C724-4C14-AA1E-7494C0133820}" presName="thickLine" presStyleLbl="alignNode1" presStyleIdx="1" presStyleCnt="4"/>
      <dgm:spPr/>
    </dgm:pt>
    <dgm:pt modelId="{8EC03D01-DF89-4C8B-87C5-76D538E25FE6}" type="pres">
      <dgm:prSet presAssocID="{B4B94EC0-C724-4C14-AA1E-7494C0133820}" presName="horz1" presStyleCnt="0"/>
      <dgm:spPr/>
    </dgm:pt>
    <dgm:pt modelId="{AF6D0865-D652-4646-91B6-5260A49979D3}" type="pres">
      <dgm:prSet presAssocID="{B4B94EC0-C724-4C14-AA1E-7494C0133820}" presName="tx1" presStyleLbl="revTx" presStyleIdx="1" presStyleCnt="4" custScaleY="163459"/>
      <dgm:spPr/>
    </dgm:pt>
    <dgm:pt modelId="{214AE18B-58D1-4712-BEDC-BB9C42BA2CA3}" type="pres">
      <dgm:prSet presAssocID="{B4B94EC0-C724-4C14-AA1E-7494C0133820}" presName="vert1" presStyleCnt="0"/>
      <dgm:spPr/>
    </dgm:pt>
    <dgm:pt modelId="{B77383EA-84DE-44E9-A547-1659445E7586}" type="pres">
      <dgm:prSet presAssocID="{A439E66C-41CF-4CFE-8052-1AAAFD9257F3}" presName="thickLine" presStyleLbl="alignNode1" presStyleIdx="2" presStyleCnt="4"/>
      <dgm:spPr/>
    </dgm:pt>
    <dgm:pt modelId="{3A3B9343-C2C9-4BF2-8338-6E225C3AEDF0}" type="pres">
      <dgm:prSet presAssocID="{A439E66C-41CF-4CFE-8052-1AAAFD9257F3}" presName="horz1" presStyleCnt="0"/>
      <dgm:spPr/>
    </dgm:pt>
    <dgm:pt modelId="{3F01A86F-1B17-48E8-8A32-5187912C4398}" type="pres">
      <dgm:prSet presAssocID="{A439E66C-41CF-4CFE-8052-1AAAFD9257F3}" presName="tx1" presStyleLbl="revTx" presStyleIdx="2" presStyleCnt="4"/>
      <dgm:spPr/>
    </dgm:pt>
    <dgm:pt modelId="{3B2BE06B-146C-4901-B89F-2C2FEEF16C7F}" type="pres">
      <dgm:prSet presAssocID="{A439E66C-41CF-4CFE-8052-1AAAFD9257F3}" presName="vert1" presStyleCnt="0"/>
      <dgm:spPr/>
    </dgm:pt>
    <dgm:pt modelId="{93D953B0-7848-4DE3-AA32-447ED9593384}" type="pres">
      <dgm:prSet presAssocID="{7D77135D-B428-41FB-A656-6FC87A1F41FE}" presName="thickLine" presStyleLbl="alignNode1" presStyleIdx="3" presStyleCnt="4"/>
      <dgm:spPr/>
    </dgm:pt>
    <dgm:pt modelId="{4F7689DF-BDFC-4B4E-AB49-140477DA8BA8}" type="pres">
      <dgm:prSet presAssocID="{7D77135D-B428-41FB-A656-6FC87A1F41FE}" presName="horz1" presStyleCnt="0"/>
      <dgm:spPr/>
    </dgm:pt>
    <dgm:pt modelId="{CBB7B5C7-DF1A-4033-AA04-EC89C1C5F6CC}" type="pres">
      <dgm:prSet presAssocID="{7D77135D-B428-41FB-A656-6FC87A1F41FE}" presName="tx1" presStyleLbl="revTx" presStyleIdx="3" presStyleCnt="4"/>
      <dgm:spPr/>
    </dgm:pt>
    <dgm:pt modelId="{230622F5-1C38-4158-8281-7531C34A0932}" type="pres">
      <dgm:prSet presAssocID="{7D77135D-B428-41FB-A656-6FC87A1F41FE}" presName="vert1" presStyleCnt="0"/>
      <dgm:spPr/>
    </dgm:pt>
  </dgm:ptLst>
  <dgm:cxnLst>
    <dgm:cxn modelId="{E13B8607-067B-4218-869D-17043A835565}" srcId="{79BD3DE3-CC21-4E53-9940-248527713AEA}" destId="{B4B94EC0-C724-4C14-AA1E-7494C0133820}" srcOrd="1" destOrd="0" parTransId="{D5734878-F857-4A9F-AE72-F888036C640B}" sibTransId="{2A40D26F-E8D5-4626-AA72-05B29FB06EF1}"/>
    <dgm:cxn modelId="{2B695B30-F53E-4CC5-B7C0-15FE08E2D4DE}" type="presOf" srcId="{A439E66C-41CF-4CFE-8052-1AAAFD9257F3}" destId="{3F01A86F-1B17-48E8-8A32-5187912C4398}" srcOrd="0" destOrd="0" presId="urn:microsoft.com/office/officeart/2008/layout/LinedList"/>
    <dgm:cxn modelId="{B2697A39-FC28-418C-9697-9A0DE1112932}" type="presOf" srcId="{7D77135D-B428-41FB-A656-6FC87A1F41FE}" destId="{CBB7B5C7-DF1A-4033-AA04-EC89C1C5F6CC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F9508068-A5AC-4AEB-9D86-EE7E74CAB1D0}" type="presOf" srcId="{A83B8120-DAAF-4FE7-BEDC-9CCCC46C8B50}" destId="{D304C5E1-F9E9-4BCD-A3E8-6511DDE0556A}" srcOrd="0" destOrd="0" presId="urn:microsoft.com/office/officeart/2008/layout/LinedList"/>
    <dgm:cxn modelId="{C526E38C-580E-44B6-8680-A1BAAA5EAB97}" srcId="{79BD3DE3-CC21-4E53-9940-248527713AEA}" destId="{A439E66C-41CF-4CFE-8052-1AAAFD9257F3}" srcOrd="2" destOrd="0" parTransId="{A4AE6B89-9B87-49A9-9264-1E574766A0D2}" sibTransId="{F72AC297-4A5D-478A-8945-0AE528A337C6}"/>
    <dgm:cxn modelId="{FDF11A9F-A24D-495D-99F3-57F791402C08}" srcId="{79BD3DE3-CC21-4E53-9940-248527713AEA}" destId="{7D77135D-B428-41FB-A656-6FC87A1F41FE}" srcOrd="3" destOrd="0" parTransId="{8D4A27F0-4399-4220-B52C-DD1C3D3C726D}" sibTransId="{E6F96CDE-B79E-421F-B600-B41492AEB5D3}"/>
    <dgm:cxn modelId="{2726DFEC-DEB6-48FD-9EFC-44264124BECA}" type="presOf" srcId="{B4B94EC0-C724-4C14-AA1E-7494C0133820}" destId="{AF6D0865-D652-4646-91B6-5260A49979D3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A5BEC764-5E06-481E-BF34-D8B1D3D479B7}" type="presParOf" srcId="{CB9BF01E-9134-4533-909E-D790A07FF960}" destId="{64B54B96-129D-4D95-A09A-9B64EC584B97}" srcOrd="0" destOrd="0" presId="urn:microsoft.com/office/officeart/2008/layout/LinedList"/>
    <dgm:cxn modelId="{30529F54-A4B9-43A9-B1F2-F4607C1958E1}" type="presParOf" srcId="{CB9BF01E-9134-4533-909E-D790A07FF960}" destId="{35766F60-938A-4AEE-B543-5FBEA7675BF1}" srcOrd="1" destOrd="0" presId="urn:microsoft.com/office/officeart/2008/layout/LinedList"/>
    <dgm:cxn modelId="{233A0183-8FBE-4AD7-8960-53713C6FE1DD}" type="presParOf" srcId="{35766F60-938A-4AEE-B543-5FBEA7675BF1}" destId="{D304C5E1-F9E9-4BCD-A3E8-6511DDE0556A}" srcOrd="0" destOrd="0" presId="urn:microsoft.com/office/officeart/2008/layout/LinedList"/>
    <dgm:cxn modelId="{FCE914E7-20B3-499C-88AE-F263D2B0BBEF}" type="presParOf" srcId="{35766F60-938A-4AEE-B543-5FBEA7675BF1}" destId="{CE4FCBD1-FC5C-4812-BEA3-B0AF949156B5}" srcOrd="1" destOrd="0" presId="urn:microsoft.com/office/officeart/2008/layout/LinedList"/>
    <dgm:cxn modelId="{86D2CE1F-3F9B-488C-86FC-EB024A49ABAE}" type="presParOf" srcId="{CB9BF01E-9134-4533-909E-D790A07FF960}" destId="{03C9E88F-344F-4DBF-BB16-599A312B3F5F}" srcOrd="2" destOrd="0" presId="urn:microsoft.com/office/officeart/2008/layout/LinedList"/>
    <dgm:cxn modelId="{8745FB4B-C6B3-45CD-A49F-48B1FED7E1A4}" type="presParOf" srcId="{CB9BF01E-9134-4533-909E-D790A07FF960}" destId="{8EC03D01-DF89-4C8B-87C5-76D538E25FE6}" srcOrd="3" destOrd="0" presId="urn:microsoft.com/office/officeart/2008/layout/LinedList"/>
    <dgm:cxn modelId="{6A0077E1-C0C9-4B51-A287-E56EE5E0A206}" type="presParOf" srcId="{8EC03D01-DF89-4C8B-87C5-76D538E25FE6}" destId="{AF6D0865-D652-4646-91B6-5260A49979D3}" srcOrd="0" destOrd="0" presId="urn:microsoft.com/office/officeart/2008/layout/LinedList"/>
    <dgm:cxn modelId="{4443804C-9C03-400B-A61E-C325AC530995}" type="presParOf" srcId="{8EC03D01-DF89-4C8B-87C5-76D538E25FE6}" destId="{214AE18B-58D1-4712-BEDC-BB9C42BA2CA3}" srcOrd="1" destOrd="0" presId="urn:microsoft.com/office/officeart/2008/layout/LinedList"/>
    <dgm:cxn modelId="{9AF20B07-E004-455A-B6D4-1A6AB8F2070B}" type="presParOf" srcId="{CB9BF01E-9134-4533-909E-D790A07FF960}" destId="{B77383EA-84DE-44E9-A547-1659445E7586}" srcOrd="4" destOrd="0" presId="urn:microsoft.com/office/officeart/2008/layout/LinedList"/>
    <dgm:cxn modelId="{B29A9989-CBC9-4C96-89C5-84B62A58440E}" type="presParOf" srcId="{CB9BF01E-9134-4533-909E-D790A07FF960}" destId="{3A3B9343-C2C9-4BF2-8338-6E225C3AEDF0}" srcOrd="5" destOrd="0" presId="urn:microsoft.com/office/officeart/2008/layout/LinedList"/>
    <dgm:cxn modelId="{0785F483-08B9-4E88-BB05-5C53167D150D}" type="presParOf" srcId="{3A3B9343-C2C9-4BF2-8338-6E225C3AEDF0}" destId="{3F01A86F-1B17-48E8-8A32-5187912C4398}" srcOrd="0" destOrd="0" presId="urn:microsoft.com/office/officeart/2008/layout/LinedList"/>
    <dgm:cxn modelId="{6D4FE790-80A5-42A8-ACD0-7A663EAAAE74}" type="presParOf" srcId="{3A3B9343-C2C9-4BF2-8338-6E225C3AEDF0}" destId="{3B2BE06B-146C-4901-B89F-2C2FEEF16C7F}" srcOrd="1" destOrd="0" presId="urn:microsoft.com/office/officeart/2008/layout/LinedList"/>
    <dgm:cxn modelId="{F99B70C4-DDFC-4FEE-A682-1499300AE193}" type="presParOf" srcId="{CB9BF01E-9134-4533-909E-D790A07FF960}" destId="{93D953B0-7848-4DE3-AA32-447ED9593384}" srcOrd="6" destOrd="0" presId="urn:microsoft.com/office/officeart/2008/layout/LinedList"/>
    <dgm:cxn modelId="{DF1988B9-3CA6-4527-BBB9-3E4F9E434E8F}" type="presParOf" srcId="{CB9BF01E-9134-4533-909E-D790A07FF960}" destId="{4F7689DF-BDFC-4B4E-AB49-140477DA8BA8}" srcOrd="7" destOrd="0" presId="urn:microsoft.com/office/officeart/2008/layout/LinedList"/>
    <dgm:cxn modelId="{EE7FCE8D-A8E0-450A-9DE0-668FA2E41C10}" type="presParOf" srcId="{4F7689DF-BDFC-4B4E-AB49-140477DA8BA8}" destId="{CBB7B5C7-DF1A-4033-AA04-EC89C1C5F6CC}" srcOrd="0" destOrd="0" presId="urn:microsoft.com/office/officeart/2008/layout/LinedList"/>
    <dgm:cxn modelId="{DA623D62-DC5C-4D6D-8F92-702309A21359}" type="presParOf" srcId="{4F7689DF-BDFC-4B4E-AB49-140477DA8BA8}" destId="{230622F5-1C38-4158-8281-7531C34A09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 benefici fisiologici saranno maggiori più la camminata è veloce;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832CF76C-DF3B-4CEA-8376-8649E66EFF3D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A livello cardiocircolatorio i benefici li ho se la mia FC va oltre il 65% della mia FC max, in questo caso avrò anche una discreta tonificazione muscolare;</a:t>
          </a:r>
        </a:p>
      </dgm:t>
    </dgm:pt>
    <dgm:pt modelId="{A0CEADAA-B35F-49E0-B48E-1B05E2D611B8}" type="parTrans" cxnId="{C58BAE6B-5654-42B6-80D1-D086B3CE25D7}">
      <dgm:prSet/>
      <dgm:spPr/>
    </dgm:pt>
    <dgm:pt modelId="{1F9B3824-64A4-45DA-8B21-460E94ADF85C}" type="sibTrans" cxnId="{C58BAE6B-5654-42B6-80D1-D086B3CE25D7}">
      <dgm:prSet/>
      <dgm:spPr/>
    </dgm:pt>
    <dgm:pt modelId="{94FD8F44-F1A1-4E76-96E5-EA76904D1241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A livello di consumo di grassi i benefici li ho se la mia FC va oltre il 55% della mia FC max;</a:t>
          </a:r>
        </a:p>
      </dgm:t>
    </dgm:pt>
    <dgm:pt modelId="{9D32FC97-F0D1-4661-B3CD-5BF7306E2084}" type="parTrans" cxnId="{D7826210-5217-4863-A17D-B4014826B943}">
      <dgm:prSet/>
      <dgm:spPr/>
    </dgm:pt>
    <dgm:pt modelId="{84F52831-3D6B-47F5-BB99-4E239785C052}" type="sibTrans" cxnId="{D7826210-5217-4863-A17D-B4014826B943}">
      <dgm:prSet/>
      <dgm:spPr/>
    </dgm:pt>
    <dgm:pt modelId="{50A1D156-3D5E-4CE4-AEDF-E5568431B68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Dunque camminare lentamente con una FC sotto il 50% della FC max avrà forse benefici di piacere ma non certo grandi benefici a livello fisiologico;</a:t>
          </a:r>
        </a:p>
      </dgm:t>
    </dgm:pt>
    <dgm:pt modelId="{6FB16ABE-10E1-4B25-ABD5-F81C2E825AB3}" type="parTrans" cxnId="{2F9827AE-346F-488B-BEF5-FF51966A2A29}">
      <dgm:prSet/>
      <dgm:spPr/>
    </dgm:pt>
    <dgm:pt modelId="{D01D581C-FC74-4C92-8868-D46DE4950103}" type="sibTrans" cxnId="{2F9827AE-346F-488B-BEF5-FF51966A2A29}">
      <dgm:prSet/>
      <dgm:spPr/>
    </dgm:pt>
    <dgm:pt modelId="{0C2E7A64-F703-47EA-80E0-3699C0DEDA1B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Tutto ciò dipende anche da come e dove sto camminando: Se sono a fare un trekking di 30km in montagna difficilmente potrò andare tanto veloce salvo non sia allenato e sia una gara;</a:t>
          </a:r>
        </a:p>
      </dgm:t>
    </dgm:pt>
    <dgm:pt modelId="{2850067E-4CAD-48BD-B15F-C891E0BA5ECC}" type="parTrans" cxnId="{CBD87909-0499-445D-AA37-189FD6D9DFA4}">
      <dgm:prSet/>
      <dgm:spPr/>
    </dgm:pt>
    <dgm:pt modelId="{5D771806-1CC5-4971-B53C-B419754EE81E}" type="sibTrans" cxnId="{CBD87909-0499-445D-AA37-189FD6D9DFA4}">
      <dgm:prSet/>
      <dgm:spPr/>
    </dgm:pt>
    <dgm:pt modelId="{56F7796C-11BF-4B80-B9E2-32B51F40E69B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Nella camminata veloce il «costo» non è solo «energetico</a:t>
          </a:r>
          <a:r>
            <a:rPr lang="it-IT">
              <a:latin typeface="Verdana"/>
              <a:ea typeface="Verdana"/>
              <a:cs typeface="Verdana"/>
            </a:rPr>
            <a:t>» e </a:t>
          </a:r>
          <a:r>
            <a:rPr lang="it-IT" dirty="0">
              <a:latin typeface="Verdana"/>
              <a:ea typeface="Verdana"/>
              <a:cs typeface="Verdana"/>
            </a:rPr>
            <a:t>legamenti e tendini saranno </a:t>
          </a:r>
          <a:r>
            <a:rPr lang="it-IT">
              <a:latin typeface="Verdana"/>
              <a:ea typeface="Verdana"/>
              <a:cs typeface="Verdana"/>
            </a:rPr>
            <a:t>più sollecitati.</a:t>
          </a:r>
          <a:endParaRPr lang="it-IT" dirty="0">
            <a:latin typeface="Verdana"/>
            <a:ea typeface="Verdana"/>
            <a:cs typeface="Verdana"/>
          </a:endParaRPr>
        </a:p>
      </dgm:t>
    </dgm:pt>
    <dgm:pt modelId="{55CACF3C-5121-46DD-AA90-9D0CB0A20DFF}" type="parTrans" cxnId="{2876EF68-EB30-4497-A2B1-CD5715794CAA}">
      <dgm:prSet/>
      <dgm:spPr/>
    </dgm:pt>
    <dgm:pt modelId="{386BC839-AA8D-4BED-9F76-BC3BA65BFEC6}" type="sibTrans" cxnId="{2876EF68-EB30-4497-A2B1-CD5715794CAA}">
      <dgm:prSet/>
      <dgm:spPr/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6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6"/>
      <dgm:spPr/>
    </dgm:pt>
    <dgm:pt modelId="{CE4FCBD1-FC5C-4812-BEA3-B0AF949156B5}" type="pres">
      <dgm:prSet presAssocID="{A83B8120-DAAF-4FE7-BEDC-9CCCC46C8B50}" presName="vert1" presStyleCnt="0"/>
      <dgm:spPr/>
    </dgm:pt>
    <dgm:pt modelId="{B5C78132-2A52-4F3C-9AE5-642C944435F1}" type="pres">
      <dgm:prSet presAssocID="{832CF76C-DF3B-4CEA-8376-8649E66EFF3D}" presName="thickLine" presStyleLbl="alignNode1" presStyleIdx="1" presStyleCnt="6"/>
      <dgm:spPr/>
    </dgm:pt>
    <dgm:pt modelId="{7C9C25C9-D03E-47C0-A45D-B777025E862B}" type="pres">
      <dgm:prSet presAssocID="{832CF76C-DF3B-4CEA-8376-8649E66EFF3D}" presName="horz1" presStyleCnt="0"/>
      <dgm:spPr/>
    </dgm:pt>
    <dgm:pt modelId="{B8E77417-ECA3-461D-8EBE-D62895316253}" type="pres">
      <dgm:prSet presAssocID="{832CF76C-DF3B-4CEA-8376-8649E66EFF3D}" presName="tx1" presStyleLbl="revTx" presStyleIdx="1" presStyleCnt="6"/>
      <dgm:spPr/>
    </dgm:pt>
    <dgm:pt modelId="{DC3CB025-795D-44EE-90E0-6E9A2CDFEBB9}" type="pres">
      <dgm:prSet presAssocID="{832CF76C-DF3B-4CEA-8376-8649E66EFF3D}" presName="vert1" presStyleCnt="0"/>
      <dgm:spPr/>
    </dgm:pt>
    <dgm:pt modelId="{3BEDFDD6-0104-46A6-A177-F759574BDF87}" type="pres">
      <dgm:prSet presAssocID="{94FD8F44-F1A1-4E76-96E5-EA76904D1241}" presName="thickLine" presStyleLbl="alignNode1" presStyleIdx="2" presStyleCnt="6"/>
      <dgm:spPr/>
    </dgm:pt>
    <dgm:pt modelId="{093ABDDA-743F-4119-BB2D-ADC80310A505}" type="pres">
      <dgm:prSet presAssocID="{94FD8F44-F1A1-4E76-96E5-EA76904D1241}" presName="horz1" presStyleCnt="0"/>
      <dgm:spPr/>
    </dgm:pt>
    <dgm:pt modelId="{12442652-468E-4044-9C86-4F0792D9CBB4}" type="pres">
      <dgm:prSet presAssocID="{94FD8F44-F1A1-4E76-96E5-EA76904D1241}" presName="tx1" presStyleLbl="revTx" presStyleIdx="2" presStyleCnt="6"/>
      <dgm:spPr/>
    </dgm:pt>
    <dgm:pt modelId="{EEC053AA-843C-4A72-92B9-39E1B5BCA234}" type="pres">
      <dgm:prSet presAssocID="{94FD8F44-F1A1-4E76-96E5-EA76904D1241}" presName="vert1" presStyleCnt="0"/>
      <dgm:spPr/>
    </dgm:pt>
    <dgm:pt modelId="{648FC938-EACE-425E-9E52-4DFDAD4DF44B}" type="pres">
      <dgm:prSet presAssocID="{50A1D156-3D5E-4CE4-AEDF-E5568431B686}" presName="thickLine" presStyleLbl="alignNode1" presStyleIdx="3" presStyleCnt="6"/>
      <dgm:spPr/>
    </dgm:pt>
    <dgm:pt modelId="{E300484D-7441-4045-B3CF-53091F2D5AAF}" type="pres">
      <dgm:prSet presAssocID="{50A1D156-3D5E-4CE4-AEDF-E5568431B686}" presName="horz1" presStyleCnt="0"/>
      <dgm:spPr/>
    </dgm:pt>
    <dgm:pt modelId="{DC8EE5F6-235C-41CE-A661-C60E547E2C3D}" type="pres">
      <dgm:prSet presAssocID="{50A1D156-3D5E-4CE4-AEDF-E5568431B686}" presName="tx1" presStyleLbl="revTx" presStyleIdx="3" presStyleCnt="6"/>
      <dgm:spPr/>
    </dgm:pt>
    <dgm:pt modelId="{E28E79A1-1F19-4DD3-8DC3-0F4ECAA330BB}" type="pres">
      <dgm:prSet presAssocID="{50A1D156-3D5E-4CE4-AEDF-E5568431B686}" presName="vert1" presStyleCnt="0"/>
      <dgm:spPr/>
    </dgm:pt>
    <dgm:pt modelId="{66244945-8FF6-4D81-9630-D640A2727CED}" type="pres">
      <dgm:prSet presAssocID="{0C2E7A64-F703-47EA-80E0-3699C0DEDA1B}" presName="thickLine" presStyleLbl="alignNode1" presStyleIdx="4" presStyleCnt="6"/>
      <dgm:spPr/>
    </dgm:pt>
    <dgm:pt modelId="{D85611FB-F235-4182-9BD3-2D2E08805E49}" type="pres">
      <dgm:prSet presAssocID="{0C2E7A64-F703-47EA-80E0-3699C0DEDA1B}" presName="horz1" presStyleCnt="0"/>
      <dgm:spPr/>
    </dgm:pt>
    <dgm:pt modelId="{CDB49E2C-8109-4EBD-B557-5D2D6034F9E7}" type="pres">
      <dgm:prSet presAssocID="{0C2E7A64-F703-47EA-80E0-3699C0DEDA1B}" presName="tx1" presStyleLbl="revTx" presStyleIdx="4" presStyleCnt="6"/>
      <dgm:spPr/>
    </dgm:pt>
    <dgm:pt modelId="{944E7F92-0E9F-4363-A69B-E143C4583996}" type="pres">
      <dgm:prSet presAssocID="{0C2E7A64-F703-47EA-80E0-3699C0DEDA1B}" presName="vert1" presStyleCnt="0"/>
      <dgm:spPr/>
    </dgm:pt>
    <dgm:pt modelId="{2AC55A77-6A1D-467A-8175-07C9C58E437C}" type="pres">
      <dgm:prSet presAssocID="{56F7796C-11BF-4B80-B9E2-32B51F40E69B}" presName="thickLine" presStyleLbl="alignNode1" presStyleIdx="5" presStyleCnt="6"/>
      <dgm:spPr/>
    </dgm:pt>
    <dgm:pt modelId="{E02DD32F-B5A9-432E-9169-2CD968E1836D}" type="pres">
      <dgm:prSet presAssocID="{56F7796C-11BF-4B80-B9E2-32B51F40E69B}" presName="horz1" presStyleCnt="0"/>
      <dgm:spPr/>
    </dgm:pt>
    <dgm:pt modelId="{1A9D590C-A222-416E-9CCF-DEB65F7A4A62}" type="pres">
      <dgm:prSet presAssocID="{56F7796C-11BF-4B80-B9E2-32B51F40E69B}" presName="tx1" presStyleLbl="revTx" presStyleIdx="5" presStyleCnt="6"/>
      <dgm:spPr/>
    </dgm:pt>
    <dgm:pt modelId="{60F90DCB-599D-4986-B4C4-C707453F9200}" type="pres">
      <dgm:prSet presAssocID="{56F7796C-11BF-4B80-B9E2-32B51F40E69B}" presName="vert1" presStyleCnt="0"/>
      <dgm:spPr/>
    </dgm:pt>
  </dgm:ptLst>
  <dgm:cxnLst>
    <dgm:cxn modelId="{CBD87909-0499-445D-AA37-189FD6D9DFA4}" srcId="{79BD3DE3-CC21-4E53-9940-248527713AEA}" destId="{0C2E7A64-F703-47EA-80E0-3699C0DEDA1B}" srcOrd="4" destOrd="0" parTransId="{2850067E-4CAD-48BD-B15F-C891E0BA5ECC}" sibTransId="{5D771806-1CC5-4971-B53C-B419754EE81E}"/>
    <dgm:cxn modelId="{D7826210-5217-4863-A17D-B4014826B943}" srcId="{79BD3DE3-CC21-4E53-9940-248527713AEA}" destId="{94FD8F44-F1A1-4E76-96E5-EA76904D1241}" srcOrd="2" destOrd="0" parTransId="{9D32FC97-F0D1-4661-B3CD-5BF7306E2084}" sibTransId="{84F52831-3D6B-47F5-BB99-4E239785C052}"/>
    <dgm:cxn modelId="{442A472D-E7D9-4CBC-8F1A-347FC50570A6}" type="presOf" srcId="{50A1D156-3D5E-4CE4-AEDF-E5568431B686}" destId="{DC8EE5F6-235C-41CE-A661-C60E547E2C3D}" srcOrd="0" destOrd="0" presId="urn:microsoft.com/office/officeart/2008/layout/LinedList"/>
    <dgm:cxn modelId="{F5595E33-E61E-45E0-AB8C-283D49D63540}" type="presOf" srcId="{A83B8120-DAAF-4FE7-BEDC-9CCCC46C8B50}" destId="{D304C5E1-F9E9-4BCD-A3E8-6511DDE0556A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2876EF68-EB30-4497-A2B1-CD5715794CAA}" srcId="{79BD3DE3-CC21-4E53-9940-248527713AEA}" destId="{56F7796C-11BF-4B80-B9E2-32B51F40E69B}" srcOrd="5" destOrd="0" parTransId="{55CACF3C-5121-46DD-AA90-9D0CB0A20DFF}" sibTransId="{386BC839-AA8D-4BED-9F76-BC3BA65BFEC6}"/>
    <dgm:cxn modelId="{C58BAE6B-5654-42B6-80D1-D086B3CE25D7}" srcId="{79BD3DE3-CC21-4E53-9940-248527713AEA}" destId="{832CF76C-DF3B-4CEA-8376-8649E66EFF3D}" srcOrd="1" destOrd="0" parTransId="{A0CEADAA-B35F-49E0-B48E-1B05E2D611B8}" sibTransId="{1F9B3824-64A4-45DA-8B21-460E94ADF85C}"/>
    <dgm:cxn modelId="{4CD8B352-DB3C-4125-8A3F-35E5924AEA37}" type="presOf" srcId="{832CF76C-DF3B-4CEA-8376-8649E66EFF3D}" destId="{B8E77417-ECA3-461D-8EBE-D62895316253}" srcOrd="0" destOrd="0" presId="urn:microsoft.com/office/officeart/2008/layout/LinedList"/>
    <dgm:cxn modelId="{D7EA0674-A1F6-486B-808B-6DE5045C6252}" type="presOf" srcId="{94FD8F44-F1A1-4E76-96E5-EA76904D1241}" destId="{12442652-468E-4044-9C86-4F0792D9CBB4}" srcOrd="0" destOrd="0" presId="urn:microsoft.com/office/officeart/2008/layout/LinedList"/>
    <dgm:cxn modelId="{8D0445AC-A74F-464E-BD39-2229E8034A7F}" type="presOf" srcId="{56F7796C-11BF-4B80-B9E2-32B51F40E69B}" destId="{1A9D590C-A222-416E-9CCF-DEB65F7A4A62}" srcOrd="0" destOrd="0" presId="urn:microsoft.com/office/officeart/2008/layout/LinedList"/>
    <dgm:cxn modelId="{2F9827AE-346F-488B-BEF5-FF51966A2A29}" srcId="{79BD3DE3-CC21-4E53-9940-248527713AEA}" destId="{50A1D156-3D5E-4CE4-AEDF-E5568431B686}" srcOrd="3" destOrd="0" parTransId="{6FB16ABE-10E1-4B25-ABD5-F81C2E825AB3}" sibTransId="{D01D581C-FC74-4C92-8868-D46DE4950103}"/>
    <dgm:cxn modelId="{C499B3DF-4A42-4BEE-8C5A-40B4F79C0F71}" type="presOf" srcId="{0C2E7A64-F703-47EA-80E0-3699C0DEDA1B}" destId="{CDB49E2C-8109-4EBD-B557-5D2D6034F9E7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801C0774-AB89-4953-AB29-AAD3C70A4A0E}" type="presParOf" srcId="{CB9BF01E-9134-4533-909E-D790A07FF960}" destId="{64B54B96-129D-4D95-A09A-9B64EC584B97}" srcOrd="0" destOrd="0" presId="urn:microsoft.com/office/officeart/2008/layout/LinedList"/>
    <dgm:cxn modelId="{4C6CA897-EC91-43D3-91E6-08BDDA7B740C}" type="presParOf" srcId="{CB9BF01E-9134-4533-909E-D790A07FF960}" destId="{35766F60-938A-4AEE-B543-5FBEA7675BF1}" srcOrd="1" destOrd="0" presId="urn:microsoft.com/office/officeart/2008/layout/LinedList"/>
    <dgm:cxn modelId="{DF9B28FA-419E-4AEE-B098-4B0D84A67644}" type="presParOf" srcId="{35766F60-938A-4AEE-B543-5FBEA7675BF1}" destId="{D304C5E1-F9E9-4BCD-A3E8-6511DDE0556A}" srcOrd="0" destOrd="0" presId="urn:microsoft.com/office/officeart/2008/layout/LinedList"/>
    <dgm:cxn modelId="{4C1D26A9-4A25-4DAD-9017-5B140E78812F}" type="presParOf" srcId="{35766F60-938A-4AEE-B543-5FBEA7675BF1}" destId="{CE4FCBD1-FC5C-4812-BEA3-B0AF949156B5}" srcOrd="1" destOrd="0" presId="urn:microsoft.com/office/officeart/2008/layout/LinedList"/>
    <dgm:cxn modelId="{2E2C9DB7-348A-4EA9-B342-02722B57C1EE}" type="presParOf" srcId="{CB9BF01E-9134-4533-909E-D790A07FF960}" destId="{B5C78132-2A52-4F3C-9AE5-642C944435F1}" srcOrd="2" destOrd="0" presId="urn:microsoft.com/office/officeart/2008/layout/LinedList"/>
    <dgm:cxn modelId="{78D8F837-64BB-4D10-B957-2CB669C3E3C6}" type="presParOf" srcId="{CB9BF01E-9134-4533-909E-D790A07FF960}" destId="{7C9C25C9-D03E-47C0-A45D-B777025E862B}" srcOrd="3" destOrd="0" presId="urn:microsoft.com/office/officeart/2008/layout/LinedList"/>
    <dgm:cxn modelId="{2DE3A788-4A27-4BC2-82C1-5CFE4624239F}" type="presParOf" srcId="{7C9C25C9-D03E-47C0-A45D-B777025E862B}" destId="{B8E77417-ECA3-461D-8EBE-D62895316253}" srcOrd="0" destOrd="0" presId="urn:microsoft.com/office/officeart/2008/layout/LinedList"/>
    <dgm:cxn modelId="{BE9A74C0-3D99-4254-A3FF-C092E1387307}" type="presParOf" srcId="{7C9C25C9-D03E-47C0-A45D-B777025E862B}" destId="{DC3CB025-795D-44EE-90E0-6E9A2CDFEBB9}" srcOrd="1" destOrd="0" presId="urn:microsoft.com/office/officeart/2008/layout/LinedList"/>
    <dgm:cxn modelId="{A2205350-1339-4F26-9118-4F4430F36932}" type="presParOf" srcId="{CB9BF01E-9134-4533-909E-D790A07FF960}" destId="{3BEDFDD6-0104-46A6-A177-F759574BDF87}" srcOrd="4" destOrd="0" presId="urn:microsoft.com/office/officeart/2008/layout/LinedList"/>
    <dgm:cxn modelId="{9206198C-B20D-442C-9F5B-0E77DA21D545}" type="presParOf" srcId="{CB9BF01E-9134-4533-909E-D790A07FF960}" destId="{093ABDDA-743F-4119-BB2D-ADC80310A505}" srcOrd="5" destOrd="0" presId="urn:microsoft.com/office/officeart/2008/layout/LinedList"/>
    <dgm:cxn modelId="{2A9FB00F-061F-4FA7-81F7-34106A1BF05A}" type="presParOf" srcId="{093ABDDA-743F-4119-BB2D-ADC80310A505}" destId="{12442652-468E-4044-9C86-4F0792D9CBB4}" srcOrd="0" destOrd="0" presId="urn:microsoft.com/office/officeart/2008/layout/LinedList"/>
    <dgm:cxn modelId="{7520C6DF-468F-48B9-B572-904AC4672E7D}" type="presParOf" srcId="{093ABDDA-743F-4119-BB2D-ADC80310A505}" destId="{EEC053AA-843C-4A72-92B9-39E1B5BCA234}" srcOrd="1" destOrd="0" presId="urn:microsoft.com/office/officeart/2008/layout/LinedList"/>
    <dgm:cxn modelId="{4192C317-4A7C-4BA3-8086-5FFDCE44C90F}" type="presParOf" srcId="{CB9BF01E-9134-4533-909E-D790A07FF960}" destId="{648FC938-EACE-425E-9E52-4DFDAD4DF44B}" srcOrd="6" destOrd="0" presId="urn:microsoft.com/office/officeart/2008/layout/LinedList"/>
    <dgm:cxn modelId="{9BA47E3B-5493-45AE-9C5B-6F11BE4E9E52}" type="presParOf" srcId="{CB9BF01E-9134-4533-909E-D790A07FF960}" destId="{E300484D-7441-4045-B3CF-53091F2D5AAF}" srcOrd="7" destOrd="0" presId="urn:microsoft.com/office/officeart/2008/layout/LinedList"/>
    <dgm:cxn modelId="{8EF69C7D-1EC9-4C43-A575-F4F97079979E}" type="presParOf" srcId="{E300484D-7441-4045-B3CF-53091F2D5AAF}" destId="{DC8EE5F6-235C-41CE-A661-C60E547E2C3D}" srcOrd="0" destOrd="0" presId="urn:microsoft.com/office/officeart/2008/layout/LinedList"/>
    <dgm:cxn modelId="{DDE3B95D-F8BC-4FDF-A042-65B446AC19C7}" type="presParOf" srcId="{E300484D-7441-4045-B3CF-53091F2D5AAF}" destId="{E28E79A1-1F19-4DD3-8DC3-0F4ECAA330BB}" srcOrd="1" destOrd="0" presId="urn:microsoft.com/office/officeart/2008/layout/LinedList"/>
    <dgm:cxn modelId="{0010764F-33D2-47B9-8591-E1567B909B56}" type="presParOf" srcId="{CB9BF01E-9134-4533-909E-D790A07FF960}" destId="{66244945-8FF6-4D81-9630-D640A2727CED}" srcOrd="8" destOrd="0" presId="urn:microsoft.com/office/officeart/2008/layout/LinedList"/>
    <dgm:cxn modelId="{DE8FA167-3FBC-432D-9566-216834468308}" type="presParOf" srcId="{CB9BF01E-9134-4533-909E-D790A07FF960}" destId="{D85611FB-F235-4182-9BD3-2D2E08805E49}" srcOrd="9" destOrd="0" presId="urn:microsoft.com/office/officeart/2008/layout/LinedList"/>
    <dgm:cxn modelId="{656123D7-E914-4570-8EFD-71ED0DB85DC3}" type="presParOf" srcId="{D85611FB-F235-4182-9BD3-2D2E08805E49}" destId="{CDB49E2C-8109-4EBD-B557-5D2D6034F9E7}" srcOrd="0" destOrd="0" presId="urn:microsoft.com/office/officeart/2008/layout/LinedList"/>
    <dgm:cxn modelId="{7D125720-B8D1-47E2-8FAE-06D72E05AC40}" type="presParOf" srcId="{D85611FB-F235-4182-9BD3-2D2E08805E49}" destId="{944E7F92-0E9F-4363-A69B-E143C4583996}" srcOrd="1" destOrd="0" presId="urn:microsoft.com/office/officeart/2008/layout/LinedList"/>
    <dgm:cxn modelId="{43E26654-A6EC-4A23-A953-5B1F78E07F78}" type="presParOf" srcId="{CB9BF01E-9134-4533-909E-D790A07FF960}" destId="{2AC55A77-6A1D-467A-8175-07C9C58E437C}" srcOrd="10" destOrd="0" presId="urn:microsoft.com/office/officeart/2008/layout/LinedList"/>
    <dgm:cxn modelId="{60E86AE7-99E4-4D04-BDC5-9A06F60DDDF5}" type="presParOf" srcId="{CB9BF01E-9134-4533-909E-D790A07FF960}" destId="{E02DD32F-B5A9-432E-9169-2CD968E1836D}" srcOrd="11" destOrd="0" presId="urn:microsoft.com/office/officeart/2008/layout/LinedList"/>
    <dgm:cxn modelId="{C82E0C1D-B275-45BB-8AD3-B45AA8D316ED}" type="presParOf" srcId="{E02DD32F-B5A9-432E-9169-2CD968E1836D}" destId="{1A9D590C-A222-416E-9CCF-DEB65F7A4A62}" srcOrd="0" destOrd="0" presId="urn:microsoft.com/office/officeart/2008/layout/LinedList"/>
    <dgm:cxn modelId="{273EBEF9-3710-4714-B02C-9CA815442159}" type="presParOf" srcId="{E02DD32F-B5A9-432E-9169-2CD968E1836D}" destId="{60F90DCB-599D-4986-B4C4-C707453F92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FC è un indice di intensità dell'allenamento;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45C0B5C0-8814-4242-B925-D2BBE893ECD2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Camminare in salita o veloci comporta un aumento della FC perché vengono reclutate più fibre muscolari;</a:t>
          </a:r>
        </a:p>
      </dgm:t>
    </dgm:pt>
    <dgm:pt modelId="{246ECCF6-48BC-4719-85D5-1887AE0FFC35}" type="parTrans" cxnId="{06F69851-0B59-4AF1-ABD6-91099EBB58A0}">
      <dgm:prSet/>
      <dgm:spPr/>
    </dgm:pt>
    <dgm:pt modelId="{EF35A830-C6E9-442D-AB17-5448D16CB6C5}" type="sibTrans" cxnId="{06F69851-0B59-4AF1-ABD6-91099EBB58A0}">
      <dgm:prSet/>
      <dgm:spPr/>
    </dgm:pt>
    <dgm:pt modelId="{D7F0B630-E82B-4531-A42D-ACCA77D1937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Il reclutamento di più fibre comporta una necessità di maggiore ossigeno da far arrivare ai muscoli, per fare ciò il cuore deve aumentare i battiti;</a:t>
          </a:r>
        </a:p>
      </dgm:t>
    </dgm:pt>
    <dgm:pt modelId="{CD20E19E-8BB9-4E07-B2D8-920718B92F84}" type="parTrans" cxnId="{186F657B-D069-4BFC-9BC2-BFD361DF18B4}">
      <dgm:prSet/>
      <dgm:spPr/>
    </dgm:pt>
    <dgm:pt modelId="{DD384416-F518-4174-8C53-98DB571DA015}" type="sibTrans" cxnId="{186F657B-D069-4BFC-9BC2-BFD361DF18B4}">
      <dgm:prSet/>
      <dgm:spPr/>
    </dgm:pt>
    <dgm:pt modelId="{CFCE4D45-6B81-4440-A179-B91FEC8F1C09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Quando non si dispone di cardiofrequenzimetro che ci permette di vedere i nostri battiti al minuto siamo costretti a basarci sulla respoirazione;</a:t>
          </a:r>
        </a:p>
      </dgm:t>
    </dgm:pt>
    <dgm:pt modelId="{9633F075-16D8-4A4C-8B0A-44C1AC0CEDCA}" type="parTrans" cxnId="{6D71E585-256E-43F3-8685-3A1773BE850D}">
      <dgm:prSet/>
      <dgm:spPr/>
    </dgm:pt>
    <dgm:pt modelId="{FC10050E-FD25-4891-A606-5EDEC83598CC}" type="sibTrans" cxnId="{6D71E585-256E-43F3-8685-3A1773BE850D}">
      <dgm:prSet/>
      <dgm:spPr/>
    </dgm:pt>
    <dgm:pt modelId="{6BA98CB6-23DB-455D-B7D3-D17400678CBC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Riesco a chiacchierare = Intensità bassa;</a:t>
          </a:r>
          <a:endParaRPr lang="it-IT" dirty="0">
            <a:latin typeface="Aharoni"/>
            <a:ea typeface="Verdana"/>
            <a:cs typeface="Aharoni"/>
          </a:endParaRPr>
        </a:p>
      </dgm:t>
    </dgm:pt>
    <dgm:pt modelId="{70B375F9-960E-41CA-AD8B-B1C7B283412C}" type="parTrans" cxnId="{4D427557-414C-4EEA-8949-48727357F201}">
      <dgm:prSet/>
      <dgm:spPr/>
    </dgm:pt>
    <dgm:pt modelId="{88634765-85A1-4A35-BE2B-910030122998}" type="sibTrans" cxnId="{4D427557-414C-4EEA-8949-48727357F201}">
      <dgm:prSet/>
      <dgm:spPr/>
    </dgm:pt>
    <dgm:pt modelId="{24E34733-A64A-4DD3-89E8-6252B67FB395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Ho il "fiatone" devo afre delle pause mentre chiacchiero = Intensità media;</a:t>
          </a:r>
          <a:endParaRPr lang="it-IT" dirty="0">
            <a:latin typeface="Aharoni"/>
            <a:ea typeface="Verdana"/>
            <a:cs typeface="Aharoni"/>
          </a:endParaRPr>
        </a:p>
      </dgm:t>
    </dgm:pt>
    <dgm:pt modelId="{0A56F04D-F794-414C-B5DC-7E347DE41E9A}" type="parTrans" cxnId="{51C8F211-FE7C-49D0-94CC-DFA3AAFC8105}">
      <dgm:prSet/>
      <dgm:spPr/>
    </dgm:pt>
    <dgm:pt modelId="{DD773109-41FA-4B80-A63F-4DF02B53DD0D}" type="sibTrans" cxnId="{51C8F211-FE7C-49D0-94CC-DFA3AAFC8105}">
      <dgm:prSet/>
      <dgm:spPr/>
    </dgm:pt>
    <dgm:pt modelId="{187109FC-DD64-4715-822F-4C0DC0FE4472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Non riesco a chiacchierare = Intensità alta. </a:t>
          </a:r>
          <a:endParaRPr lang="it-IT" dirty="0"/>
        </a:p>
      </dgm:t>
    </dgm:pt>
    <dgm:pt modelId="{CE5EE5D3-5F94-457B-91EF-07DA675B165A}" type="parTrans" cxnId="{F456329C-8A4F-4F2F-8AC2-0BDD9FBA614F}">
      <dgm:prSet/>
      <dgm:spPr/>
    </dgm:pt>
    <dgm:pt modelId="{845A664D-93F2-4189-852E-3916B410E543}" type="sibTrans" cxnId="{F456329C-8A4F-4F2F-8AC2-0BDD9FBA614F}">
      <dgm:prSet/>
      <dgm:spPr/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7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7"/>
      <dgm:spPr/>
    </dgm:pt>
    <dgm:pt modelId="{CE4FCBD1-FC5C-4812-BEA3-B0AF949156B5}" type="pres">
      <dgm:prSet presAssocID="{A83B8120-DAAF-4FE7-BEDC-9CCCC46C8B50}" presName="vert1" presStyleCnt="0"/>
      <dgm:spPr/>
    </dgm:pt>
    <dgm:pt modelId="{75D9771E-2EC5-43DC-9638-86FBB821177D}" type="pres">
      <dgm:prSet presAssocID="{45C0B5C0-8814-4242-B925-D2BBE893ECD2}" presName="thickLine" presStyleLbl="alignNode1" presStyleIdx="1" presStyleCnt="7"/>
      <dgm:spPr/>
    </dgm:pt>
    <dgm:pt modelId="{8AA91A94-D932-48F5-9A76-3FF5972969AB}" type="pres">
      <dgm:prSet presAssocID="{45C0B5C0-8814-4242-B925-D2BBE893ECD2}" presName="horz1" presStyleCnt="0"/>
      <dgm:spPr/>
    </dgm:pt>
    <dgm:pt modelId="{D7F7CB41-4B31-4904-A0C6-07F41982B06E}" type="pres">
      <dgm:prSet presAssocID="{45C0B5C0-8814-4242-B925-D2BBE893ECD2}" presName="tx1" presStyleLbl="revTx" presStyleIdx="1" presStyleCnt="7"/>
      <dgm:spPr/>
    </dgm:pt>
    <dgm:pt modelId="{419E67A8-8682-42DC-8D6F-575C3C8C5E82}" type="pres">
      <dgm:prSet presAssocID="{45C0B5C0-8814-4242-B925-D2BBE893ECD2}" presName="vert1" presStyleCnt="0"/>
      <dgm:spPr/>
    </dgm:pt>
    <dgm:pt modelId="{21FF2F6E-059F-4E96-AF2B-299ED39BE578}" type="pres">
      <dgm:prSet presAssocID="{D7F0B630-E82B-4531-A42D-ACCA77D19373}" presName="thickLine" presStyleLbl="alignNode1" presStyleIdx="2" presStyleCnt="7"/>
      <dgm:spPr/>
    </dgm:pt>
    <dgm:pt modelId="{B338F8B2-F152-47CA-9F12-82F7A010BED0}" type="pres">
      <dgm:prSet presAssocID="{D7F0B630-E82B-4531-A42D-ACCA77D19373}" presName="horz1" presStyleCnt="0"/>
      <dgm:spPr/>
    </dgm:pt>
    <dgm:pt modelId="{C60898A1-1342-450E-90B8-2DB82960CF2C}" type="pres">
      <dgm:prSet presAssocID="{D7F0B630-E82B-4531-A42D-ACCA77D19373}" presName="tx1" presStyleLbl="revTx" presStyleIdx="2" presStyleCnt="7"/>
      <dgm:spPr/>
    </dgm:pt>
    <dgm:pt modelId="{EEC73D01-4C57-48DB-934B-B54F799D5DDA}" type="pres">
      <dgm:prSet presAssocID="{D7F0B630-E82B-4531-A42D-ACCA77D19373}" presName="vert1" presStyleCnt="0"/>
      <dgm:spPr/>
    </dgm:pt>
    <dgm:pt modelId="{67A9AE66-9F05-44B1-B1E0-1B770FA9DA6B}" type="pres">
      <dgm:prSet presAssocID="{CFCE4D45-6B81-4440-A179-B91FEC8F1C09}" presName="thickLine" presStyleLbl="alignNode1" presStyleIdx="3" presStyleCnt="7"/>
      <dgm:spPr/>
    </dgm:pt>
    <dgm:pt modelId="{9D10B3E9-B7C0-40D7-9A30-52BCD2543143}" type="pres">
      <dgm:prSet presAssocID="{CFCE4D45-6B81-4440-A179-B91FEC8F1C09}" presName="horz1" presStyleCnt="0"/>
      <dgm:spPr/>
    </dgm:pt>
    <dgm:pt modelId="{A26090D9-55F8-4E61-B911-6FFFBF3C09B8}" type="pres">
      <dgm:prSet presAssocID="{CFCE4D45-6B81-4440-A179-B91FEC8F1C09}" presName="tx1" presStyleLbl="revTx" presStyleIdx="3" presStyleCnt="7"/>
      <dgm:spPr/>
    </dgm:pt>
    <dgm:pt modelId="{1504F439-3E5C-4478-A044-755B92598C64}" type="pres">
      <dgm:prSet presAssocID="{CFCE4D45-6B81-4440-A179-B91FEC8F1C09}" presName="vert1" presStyleCnt="0"/>
      <dgm:spPr/>
    </dgm:pt>
    <dgm:pt modelId="{AFECC103-4A11-498A-AC9B-CAD7F4DD0A89}" type="pres">
      <dgm:prSet presAssocID="{6BA98CB6-23DB-455D-B7D3-D17400678CBC}" presName="thickLine" presStyleLbl="alignNode1" presStyleIdx="4" presStyleCnt="7"/>
      <dgm:spPr/>
    </dgm:pt>
    <dgm:pt modelId="{2F4FD155-FF41-4E63-9B86-FB1ED1BFE5A0}" type="pres">
      <dgm:prSet presAssocID="{6BA98CB6-23DB-455D-B7D3-D17400678CBC}" presName="horz1" presStyleCnt="0"/>
      <dgm:spPr/>
    </dgm:pt>
    <dgm:pt modelId="{E28BF311-66D4-4DDB-9278-4CF442B15F67}" type="pres">
      <dgm:prSet presAssocID="{6BA98CB6-23DB-455D-B7D3-D17400678CBC}" presName="tx1" presStyleLbl="revTx" presStyleIdx="4" presStyleCnt="7"/>
      <dgm:spPr/>
    </dgm:pt>
    <dgm:pt modelId="{99366107-FC9D-4DC1-BD17-2F4C5AECA117}" type="pres">
      <dgm:prSet presAssocID="{6BA98CB6-23DB-455D-B7D3-D17400678CBC}" presName="vert1" presStyleCnt="0"/>
      <dgm:spPr/>
    </dgm:pt>
    <dgm:pt modelId="{E42B18AC-2D22-4AE2-8F4E-328B999ACF98}" type="pres">
      <dgm:prSet presAssocID="{24E34733-A64A-4DD3-89E8-6252B67FB395}" presName="thickLine" presStyleLbl="alignNode1" presStyleIdx="5" presStyleCnt="7"/>
      <dgm:spPr/>
    </dgm:pt>
    <dgm:pt modelId="{69716574-DF92-4CC9-9BD4-56F2DDE49B35}" type="pres">
      <dgm:prSet presAssocID="{24E34733-A64A-4DD3-89E8-6252B67FB395}" presName="horz1" presStyleCnt="0"/>
      <dgm:spPr/>
    </dgm:pt>
    <dgm:pt modelId="{76639CB6-58F4-44D4-960D-554E52EDEE54}" type="pres">
      <dgm:prSet presAssocID="{24E34733-A64A-4DD3-89E8-6252B67FB395}" presName="tx1" presStyleLbl="revTx" presStyleIdx="5" presStyleCnt="7"/>
      <dgm:spPr/>
    </dgm:pt>
    <dgm:pt modelId="{B23DFEC5-140F-4638-968D-CCEE4C64493D}" type="pres">
      <dgm:prSet presAssocID="{24E34733-A64A-4DD3-89E8-6252B67FB395}" presName="vert1" presStyleCnt="0"/>
      <dgm:spPr/>
    </dgm:pt>
    <dgm:pt modelId="{3AE06197-1B1E-445D-887E-69233BE18FF5}" type="pres">
      <dgm:prSet presAssocID="{187109FC-DD64-4715-822F-4C0DC0FE4472}" presName="thickLine" presStyleLbl="alignNode1" presStyleIdx="6" presStyleCnt="7"/>
      <dgm:spPr/>
    </dgm:pt>
    <dgm:pt modelId="{D5174FE7-543C-4D63-B6BD-E7D3BA2F0F92}" type="pres">
      <dgm:prSet presAssocID="{187109FC-DD64-4715-822F-4C0DC0FE4472}" presName="horz1" presStyleCnt="0"/>
      <dgm:spPr/>
    </dgm:pt>
    <dgm:pt modelId="{235358AF-1960-4A7E-A96E-DFC86D9DC812}" type="pres">
      <dgm:prSet presAssocID="{187109FC-DD64-4715-822F-4C0DC0FE4472}" presName="tx1" presStyleLbl="revTx" presStyleIdx="6" presStyleCnt="7"/>
      <dgm:spPr/>
    </dgm:pt>
    <dgm:pt modelId="{93001CD4-64E6-42BF-B5ED-A85244328DEC}" type="pres">
      <dgm:prSet presAssocID="{187109FC-DD64-4715-822F-4C0DC0FE4472}" presName="vert1" presStyleCnt="0"/>
      <dgm:spPr/>
    </dgm:pt>
  </dgm:ptLst>
  <dgm:cxnLst>
    <dgm:cxn modelId="{51C8F211-FE7C-49D0-94CC-DFA3AAFC8105}" srcId="{79BD3DE3-CC21-4E53-9940-248527713AEA}" destId="{24E34733-A64A-4DD3-89E8-6252B67FB395}" srcOrd="5" destOrd="0" parTransId="{0A56F04D-F794-414C-B5DC-7E347DE41E9A}" sibTransId="{DD773109-41FA-4B80-A63F-4DF02B53DD0D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6374DD67-5A48-46CE-8C70-F42BF51EC3A1}" type="presOf" srcId="{45C0B5C0-8814-4242-B925-D2BBE893ECD2}" destId="{D7F7CB41-4B31-4904-A0C6-07F41982B06E}" srcOrd="0" destOrd="0" presId="urn:microsoft.com/office/officeart/2008/layout/LinedList"/>
    <dgm:cxn modelId="{06F69851-0B59-4AF1-ABD6-91099EBB58A0}" srcId="{79BD3DE3-CC21-4E53-9940-248527713AEA}" destId="{45C0B5C0-8814-4242-B925-D2BBE893ECD2}" srcOrd="1" destOrd="0" parTransId="{246ECCF6-48BC-4719-85D5-1887AE0FFC35}" sibTransId="{EF35A830-C6E9-442D-AB17-5448D16CB6C5}"/>
    <dgm:cxn modelId="{4D427557-414C-4EEA-8949-48727357F201}" srcId="{79BD3DE3-CC21-4E53-9940-248527713AEA}" destId="{6BA98CB6-23DB-455D-B7D3-D17400678CBC}" srcOrd="4" destOrd="0" parTransId="{70B375F9-960E-41CA-AD8B-B1C7B283412C}" sibTransId="{88634765-85A1-4A35-BE2B-910030122998}"/>
    <dgm:cxn modelId="{6CD16359-89B0-4FE6-BE1A-61C15D4FA388}" type="presOf" srcId="{CFCE4D45-6B81-4440-A179-B91FEC8F1C09}" destId="{A26090D9-55F8-4E61-B911-6FFFBF3C09B8}" srcOrd="0" destOrd="0" presId="urn:microsoft.com/office/officeart/2008/layout/LinedList"/>
    <dgm:cxn modelId="{186F657B-D069-4BFC-9BC2-BFD361DF18B4}" srcId="{79BD3DE3-CC21-4E53-9940-248527713AEA}" destId="{D7F0B630-E82B-4531-A42D-ACCA77D19373}" srcOrd="2" destOrd="0" parTransId="{CD20E19E-8BB9-4E07-B2D8-920718B92F84}" sibTransId="{DD384416-F518-4174-8C53-98DB571DA015}"/>
    <dgm:cxn modelId="{5350507B-C2AA-4996-9F1F-336CF7C5F400}" type="presOf" srcId="{187109FC-DD64-4715-822F-4C0DC0FE4472}" destId="{235358AF-1960-4A7E-A96E-DFC86D9DC812}" srcOrd="0" destOrd="0" presId="urn:microsoft.com/office/officeart/2008/layout/LinedList"/>
    <dgm:cxn modelId="{6D71E585-256E-43F3-8685-3A1773BE850D}" srcId="{79BD3DE3-CC21-4E53-9940-248527713AEA}" destId="{CFCE4D45-6B81-4440-A179-B91FEC8F1C09}" srcOrd="3" destOrd="0" parTransId="{9633F075-16D8-4A4C-8B0A-44C1AC0CEDCA}" sibTransId="{FC10050E-FD25-4891-A606-5EDEC83598CC}"/>
    <dgm:cxn modelId="{E464758B-70F7-460C-B8B1-2C0C9AB8E1DA}" type="presOf" srcId="{D7F0B630-E82B-4531-A42D-ACCA77D19373}" destId="{C60898A1-1342-450E-90B8-2DB82960CF2C}" srcOrd="0" destOrd="0" presId="urn:microsoft.com/office/officeart/2008/layout/LinedList"/>
    <dgm:cxn modelId="{F456329C-8A4F-4F2F-8AC2-0BDD9FBA614F}" srcId="{79BD3DE3-CC21-4E53-9940-248527713AEA}" destId="{187109FC-DD64-4715-822F-4C0DC0FE4472}" srcOrd="6" destOrd="0" parTransId="{CE5EE5D3-5F94-457B-91EF-07DA675B165A}" sibTransId="{845A664D-93F2-4189-852E-3916B410E543}"/>
    <dgm:cxn modelId="{3F94EACC-7B65-4C1E-8F24-C1AED5DF76D4}" type="presOf" srcId="{6BA98CB6-23DB-455D-B7D3-D17400678CBC}" destId="{E28BF311-66D4-4DDB-9278-4CF442B15F67}" srcOrd="0" destOrd="0" presId="urn:microsoft.com/office/officeart/2008/layout/LinedList"/>
    <dgm:cxn modelId="{708EFFE0-A6D0-43DE-A4CD-4E1AF063EB38}" type="presOf" srcId="{A83B8120-DAAF-4FE7-BEDC-9CCCC46C8B50}" destId="{D304C5E1-F9E9-4BCD-A3E8-6511DDE0556A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5FE53BF9-602F-4A45-99ED-B7DD776BFCBE}" type="presOf" srcId="{24E34733-A64A-4DD3-89E8-6252B67FB395}" destId="{76639CB6-58F4-44D4-960D-554E52EDEE54}" srcOrd="0" destOrd="0" presId="urn:microsoft.com/office/officeart/2008/layout/LinedList"/>
    <dgm:cxn modelId="{8E16CFA0-2097-42FF-B7B3-0D0DD4055990}" type="presParOf" srcId="{CB9BF01E-9134-4533-909E-D790A07FF960}" destId="{64B54B96-129D-4D95-A09A-9B64EC584B97}" srcOrd="0" destOrd="0" presId="urn:microsoft.com/office/officeart/2008/layout/LinedList"/>
    <dgm:cxn modelId="{0EFAD3AC-6DC7-4B58-A8BA-0B44259C1DCF}" type="presParOf" srcId="{CB9BF01E-9134-4533-909E-D790A07FF960}" destId="{35766F60-938A-4AEE-B543-5FBEA7675BF1}" srcOrd="1" destOrd="0" presId="urn:microsoft.com/office/officeart/2008/layout/LinedList"/>
    <dgm:cxn modelId="{997FCBFD-1D46-4AB9-A1AD-5541B032BC52}" type="presParOf" srcId="{35766F60-938A-4AEE-B543-5FBEA7675BF1}" destId="{D304C5E1-F9E9-4BCD-A3E8-6511DDE0556A}" srcOrd="0" destOrd="0" presId="urn:microsoft.com/office/officeart/2008/layout/LinedList"/>
    <dgm:cxn modelId="{4CA6C964-54D3-4F61-9ACC-9B21CF604D17}" type="presParOf" srcId="{35766F60-938A-4AEE-B543-5FBEA7675BF1}" destId="{CE4FCBD1-FC5C-4812-BEA3-B0AF949156B5}" srcOrd="1" destOrd="0" presId="urn:microsoft.com/office/officeart/2008/layout/LinedList"/>
    <dgm:cxn modelId="{780BFE42-C472-4E20-BF9C-138E9C1467DD}" type="presParOf" srcId="{CB9BF01E-9134-4533-909E-D790A07FF960}" destId="{75D9771E-2EC5-43DC-9638-86FBB821177D}" srcOrd="2" destOrd="0" presId="urn:microsoft.com/office/officeart/2008/layout/LinedList"/>
    <dgm:cxn modelId="{79B27953-6A51-4FAB-9748-6DB4220FD50F}" type="presParOf" srcId="{CB9BF01E-9134-4533-909E-D790A07FF960}" destId="{8AA91A94-D932-48F5-9A76-3FF5972969AB}" srcOrd="3" destOrd="0" presId="urn:microsoft.com/office/officeart/2008/layout/LinedList"/>
    <dgm:cxn modelId="{A97D65A5-D6B8-4EB9-B86E-A867BFDD7877}" type="presParOf" srcId="{8AA91A94-D932-48F5-9A76-3FF5972969AB}" destId="{D7F7CB41-4B31-4904-A0C6-07F41982B06E}" srcOrd="0" destOrd="0" presId="urn:microsoft.com/office/officeart/2008/layout/LinedList"/>
    <dgm:cxn modelId="{12341E7B-69E6-40EB-869F-B468396641F3}" type="presParOf" srcId="{8AA91A94-D932-48F5-9A76-3FF5972969AB}" destId="{419E67A8-8682-42DC-8D6F-575C3C8C5E82}" srcOrd="1" destOrd="0" presId="urn:microsoft.com/office/officeart/2008/layout/LinedList"/>
    <dgm:cxn modelId="{BD653560-95C9-4B52-B0B0-6FCFB08805E6}" type="presParOf" srcId="{CB9BF01E-9134-4533-909E-D790A07FF960}" destId="{21FF2F6E-059F-4E96-AF2B-299ED39BE578}" srcOrd="4" destOrd="0" presId="urn:microsoft.com/office/officeart/2008/layout/LinedList"/>
    <dgm:cxn modelId="{FE2A815E-3554-4C51-AE83-C2FF2AD09572}" type="presParOf" srcId="{CB9BF01E-9134-4533-909E-D790A07FF960}" destId="{B338F8B2-F152-47CA-9F12-82F7A010BED0}" srcOrd="5" destOrd="0" presId="urn:microsoft.com/office/officeart/2008/layout/LinedList"/>
    <dgm:cxn modelId="{78E6A717-0E65-4D88-B422-8A97D481A52D}" type="presParOf" srcId="{B338F8B2-F152-47CA-9F12-82F7A010BED0}" destId="{C60898A1-1342-450E-90B8-2DB82960CF2C}" srcOrd="0" destOrd="0" presId="urn:microsoft.com/office/officeart/2008/layout/LinedList"/>
    <dgm:cxn modelId="{57B67D27-90F6-4599-AE62-F2614ED48551}" type="presParOf" srcId="{B338F8B2-F152-47CA-9F12-82F7A010BED0}" destId="{EEC73D01-4C57-48DB-934B-B54F799D5DDA}" srcOrd="1" destOrd="0" presId="urn:microsoft.com/office/officeart/2008/layout/LinedList"/>
    <dgm:cxn modelId="{6E65F381-4D1F-41E7-82ED-2B31AF774E2D}" type="presParOf" srcId="{CB9BF01E-9134-4533-909E-D790A07FF960}" destId="{67A9AE66-9F05-44B1-B1E0-1B770FA9DA6B}" srcOrd="6" destOrd="0" presId="urn:microsoft.com/office/officeart/2008/layout/LinedList"/>
    <dgm:cxn modelId="{DEDB6309-5D1C-4AC2-9BEA-0D6C3BE55F7D}" type="presParOf" srcId="{CB9BF01E-9134-4533-909E-D790A07FF960}" destId="{9D10B3E9-B7C0-40D7-9A30-52BCD2543143}" srcOrd="7" destOrd="0" presId="urn:microsoft.com/office/officeart/2008/layout/LinedList"/>
    <dgm:cxn modelId="{794B1331-5C29-4EEB-9216-D29514CFA79A}" type="presParOf" srcId="{9D10B3E9-B7C0-40D7-9A30-52BCD2543143}" destId="{A26090D9-55F8-4E61-B911-6FFFBF3C09B8}" srcOrd="0" destOrd="0" presId="urn:microsoft.com/office/officeart/2008/layout/LinedList"/>
    <dgm:cxn modelId="{3D3F66E0-A24A-4C58-A982-185AA3D9CDF0}" type="presParOf" srcId="{9D10B3E9-B7C0-40D7-9A30-52BCD2543143}" destId="{1504F439-3E5C-4478-A044-755B92598C64}" srcOrd="1" destOrd="0" presId="urn:microsoft.com/office/officeart/2008/layout/LinedList"/>
    <dgm:cxn modelId="{D4B6D7FF-6AD3-4F61-BB75-6108DEC94275}" type="presParOf" srcId="{CB9BF01E-9134-4533-909E-D790A07FF960}" destId="{AFECC103-4A11-498A-AC9B-CAD7F4DD0A89}" srcOrd="8" destOrd="0" presId="urn:microsoft.com/office/officeart/2008/layout/LinedList"/>
    <dgm:cxn modelId="{9ABF828F-D837-47AF-8A29-C1418471E132}" type="presParOf" srcId="{CB9BF01E-9134-4533-909E-D790A07FF960}" destId="{2F4FD155-FF41-4E63-9B86-FB1ED1BFE5A0}" srcOrd="9" destOrd="0" presId="urn:microsoft.com/office/officeart/2008/layout/LinedList"/>
    <dgm:cxn modelId="{CA30CFE9-4EA4-4821-837B-0AEFA9C6D937}" type="presParOf" srcId="{2F4FD155-FF41-4E63-9B86-FB1ED1BFE5A0}" destId="{E28BF311-66D4-4DDB-9278-4CF442B15F67}" srcOrd="0" destOrd="0" presId="urn:microsoft.com/office/officeart/2008/layout/LinedList"/>
    <dgm:cxn modelId="{48805389-BC3A-40CA-8D47-F4B905250FBF}" type="presParOf" srcId="{2F4FD155-FF41-4E63-9B86-FB1ED1BFE5A0}" destId="{99366107-FC9D-4DC1-BD17-2F4C5AECA117}" srcOrd="1" destOrd="0" presId="urn:microsoft.com/office/officeart/2008/layout/LinedList"/>
    <dgm:cxn modelId="{819017D8-CDAB-4CD8-A063-2F66FD5D0095}" type="presParOf" srcId="{CB9BF01E-9134-4533-909E-D790A07FF960}" destId="{E42B18AC-2D22-4AE2-8F4E-328B999ACF98}" srcOrd="10" destOrd="0" presId="urn:microsoft.com/office/officeart/2008/layout/LinedList"/>
    <dgm:cxn modelId="{1CE92CD9-D41C-466A-BE04-A659C174B1F7}" type="presParOf" srcId="{CB9BF01E-9134-4533-909E-D790A07FF960}" destId="{69716574-DF92-4CC9-9BD4-56F2DDE49B35}" srcOrd="11" destOrd="0" presId="urn:microsoft.com/office/officeart/2008/layout/LinedList"/>
    <dgm:cxn modelId="{40232E1B-4068-4B9C-8407-9B714527F1C8}" type="presParOf" srcId="{69716574-DF92-4CC9-9BD4-56F2DDE49B35}" destId="{76639CB6-58F4-44D4-960D-554E52EDEE54}" srcOrd="0" destOrd="0" presId="urn:microsoft.com/office/officeart/2008/layout/LinedList"/>
    <dgm:cxn modelId="{60F017B1-22CA-47DF-A467-95FB24F5AA98}" type="presParOf" srcId="{69716574-DF92-4CC9-9BD4-56F2DDE49B35}" destId="{B23DFEC5-140F-4638-968D-CCEE4C64493D}" srcOrd="1" destOrd="0" presId="urn:microsoft.com/office/officeart/2008/layout/LinedList"/>
    <dgm:cxn modelId="{826F0E4E-4422-4FAF-8ADB-24E20E0A70F5}" type="presParOf" srcId="{CB9BF01E-9134-4533-909E-D790A07FF960}" destId="{3AE06197-1B1E-445D-887E-69233BE18FF5}" srcOrd="12" destOrd="0" presId="urn:microsoft.com/office/officeart/2008/layout/LinedList"/>
    <dgm:cxn modelId="{7089626F-1982-4301-B234-FCB418DB0279}" type="presParOf" srcId="{CB9BF01E-9134-4533-909E-D790A07FF960}" destId="{D5174FE7-543C-4D63-B6BD-E7D3BA2F0F92}" srcOrd="13" destOrd="0" presId="urn:microsoft.com/office/officeart/2008/layout/LinedList"/>
    <dgm:cxn modelId="{34504140-E6C4-4F76-AA32-5949140B0AF5}" type="presParOf" srcId="{D5174FE7-543C-4D63-B6BD-E7D3BA2F0F92}" destId="{235358AF-1960-4A7E-A96E-DFC86D9DC812}" srcOrd="0" destOrd="0" presId="urn:microsoft.com/office/officeart/2008/layout/LinedList"/>
    <dgm:cxn modelId="{C33240F3-E11E-4E54-A656-E04A07BAC51B}" type="presParOf" srcId="{D5174FE7-543C-4D63-B6BD-E7D3BA2F0F92}" destId="{93001CD4-64E6-42BF-B5ED-A85244328D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Verdana"/>
              <a:ea typeface="Verdana"/>
              <a:cs typeface="Verdana"/>
            </a:rPr>
            <a:t>Analisi della tecnica della camminata;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C861C7B4-A964-42E1-A8B7-5538FB84D84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Verdana"/>
              <a:ea typeface="Verdana"/>
              <a:cs typeface="Verdana"/>
            </a:rPr>
            <a:t>Quali esercizi per migliorare la PROPIOCEZIONE importante per le camminate in montagna e rinforzare l'articolazione della caviglia;</a:t>
          </a:r>
        </a:p>
      </dgm:t>
    </dgm:pt>
    <dgm:pt modelId="{3E29F06E-3E29-45E1-909D-F1D54D437A55}" type="parTrans" cxnId="{966A9F60-C73B-49AA-AEFC-E46290AD6F8B}">
      <dgm:prSet/>
      <dgm:spPr/>
    </dgm:pt>
    <dgm:pt modelId="{1F8B7255-0CBF-487F-9B4A-175FD3D0346D}" type="sibTrans" cxnId="{966A9F60-C73B-49AA-AEFC-E46290AD6F8B}">
      <dgm:prSet/>
      <dgm:spPr/>
    </dgm:pt>
    <dgm:pt modelId="{8E383C0A-B280-411A-9E09-A73F6443685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latin typeface="Verdana"/>
              <a:ea typeface="Verdana"/>
              <a:cs typeface="Verdana"/>
            </a:rPr>
            <a:t>Quali esercizi per rinforzare ed allungare i muscoli coinvolti nella camminata;</a:t>
          </a:r>
        </a:p>
      </dgm:t>
    </dgm:pt>
    <dgm:pt modelId="{7EF8AB10-7FCF-43D8-A119-565B5B1C3CE4}" type="parTrans" cxnId="{D50BAECD-F52F-498E-AF59-D19BAB92C544}">
      <dgm:prSet/>
      <dgm:spPr/>
    </dgm:pt>
    <dgm:pt modelId="{A396C723-C85D-47DE-B488-74F8C45A5A21}" type="sibTrans" cxnId="{D50BAECD-F52F-498E-AF59-D19BAB92C544}">
      <dgm:prSet/>
      <dgm:spPr/>
    </dgm:pt>
    <dgm:pt modelId="{369A995F-6DAF-43AC-B890-B07DA46F9C3D}" type="pres">
      <dgm:prSet presAssocID="{79BD3DE3-CC21-4E53-9940-248527713AEA}" presName="root" presStyleCnt="0">
        <dgm:presLayoutVars>
          <dgm:dir/>
          <dgm:resizeHandles val="exact"/>
        </dgm:presLayoutVars>
      </dgm:prSet>
      <dgm:spPr/>
    </dgm:pt>
    <dgm:pt modelId="{0EB21068-C590-4637-8A44-730512336E86}" type="pres">
      <dgm:prSet presAssocID="{A83B8120-DAAF-4FE7-BEDC-9CCCC46C8B50}" presName="compNode" presStyleCnt="0"/>
      <dgm:spPr/>
    </dgm:pt>
    <dgm:pt modelId="{6EE09AED-6C81-47D6-9DF6-885ADB6CFE02}" type="pres">
      <dgm:prSet presAssocID="{A83B8120-DAAF-4FE7-BEDC-9CCCC46C8B50}" presName="bgRect" presStyleLbl="bgShp" presStyleIdx="0" presStyleCnt="3"/>
      <dgm:spPr/>
    </dgm:pt>
    <dgm:pt modelId="{A601B2E1-0229-4A01-B7D5-4E78C9FE194A}" type="pres">
      <dgm:prSet presAssocID="{A83B8120-DAAF-4FE7-BEDC-9CCCC46C8B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75D6DA5-E76B-43F8-B10B-C78C5ED52246}" type="pres">
      <dgm:prSet presAssocID="{A83B8120-DAAF-4FE7-BEDC-9CCCC46C8B50}" presName="spaceRect" presStyleCnt="0"/>
      <dgm:spPr/>
    </dgm:pt>
    <dgm:pt modelId="{1A7FFA2D-6E40-4B4B-B3D7-A4BE6082B656}" type="pres">
      <dgm:prSet presAssocID="{A83B8120-DAAF-4FE7-BEDC-9CCCC46C8B50}" presName="parTx" presStyleLbl="revTx" presStyleIdx="0" presStyleCnt="3">
        <dgm:presLayoutVars>
          <dgm:chMax val="0"/>
          <dgm:chPref val="0"/>
        </dgm:presLayoutVars>
      </dgm:prSet>
      <dgm:spPr/>
    </dgm:pt>
    <dgm:pt modelId="{14D21503-951E-4F5F-A7E5-C18411B5A552}" type="pres">
      <dgm:prSet presAssocID="{CDB20459-6182-489B-B364-11FECC554EB1}" presName="sibTrans" presStyleCnt="0"/>
      <dgm:spPr/>
    </dgm:pt>
    <dgm:pt modelId="{CA224732-5AEB-4166-B6EE-6080BF06E423}" type="pres">
      <dgm:prSet presAssocID="{C861C7B4-A964-42E1-A8B7-5538FB84D840}" presName="compNode" presStyleCnt="0"/>
      <dgm:spPr/>
    </dgm:pt>
    <dgm:pt modelId="{B0B5EE99-5115-4F4E-B90E-D97EEE601532}" type="pres">
      <dgm:prSet presAssocID="{C861C7B4-A964-42E1-A8B7-5538FB84D840}" presName="bgRect" presStyleLbl="bgShp" presStyleIdx="1" presStyleCnt="3"/>
      <dgm:spPr/>
    </dgm:pt>
    <dgm:pt modelId="{6A68715F-0D6C-4FBF-A876-868965771043}" type="pres">
      <dgm:prSet presAssocID="{C861C7B4-A964-42E1-A8B7-5538FB84D8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agne"/>
        </a:ext>
      </dgm:extLst>
    </dgm:pt>
    <dgm:pt modelId="{8DF1A06A-4525-47ED-B05F-F422ECEC8DFB}" type="pres">
      <dgm:prSet presAssocID="{C861C7B4-A964-42E1-A8B7-5538FB84D840}" presName="spaceRect" presStyleCnt="0"/>
      <dgm:spPr/>
    </dgm:pt>
    <dgm:pt modelId="{87939C24-326D-4C50-8E62-2266A31EAFA2}" type="pres">
      <dgm:prSet presAssocID="{C861C7B4-A964-42E1-A8B7-5538FB84D840}" presName="parTx" presStyleLbl="revTx" presStyleIdx="1" presStyleCnt="3">
        <dgm:presLayoutVars>
          <dgm:chMax val="0"/>
          <dgm:chPref val="0"/>
        </dgm:presLayoutVars>
      </dgm:prSet>
      <dgm:spPr/>
    </dgm:pt>
    <dgm:pt modelId="{142ECC2B-AABC-4E11-AE7B-7CE92248344B}" type="pres">
      <dgm:prSet presAssocID="{1F8B7255-0CBF-487F-9B4A-175FD3D0346D}" presName="sibTrans" presStyleCnt="0"/>
      <dgm:spPr/>
    </dgm:pt>
    <dgm:pt modelId="{A72F4AC5-353B-43C5-BDCC-BDF8DC67A711}" type="pres">
      <dgm:prSet presAssocID="{8E383C0A-B280-411A-9E09-A73F64436852}" presName="compNode" presStyleCnt="0"/>
      <dgm:spPr/>
    </dgm:pt>
    <dgm:pt modelId="{AFBB7350-42D3-4EFA-87DB-E9BE9BF14432}" type="pres">
      <dgm:prSet presAssocID="{8E383C0A-B280-411A-9E09-A73F64436852}" presName="bgRect" presStyleLbl="bgShp" presStyleIdx="2" presStyleCnt="3"/>
      <dgm:spPr/>
    </dgm:pt>
    <dgm:pt modelId="{742AB227-3894-4D32-8BD1-42C66816B1AA}" type="pres">
      <dgm:prSet presAssocID="{8E383C0A-B280-411A-9E09-A73F644368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D62C4F23-04D4-4DDB-A44B-E10E1E4FEC56}" type="pres">
      <dgm:prSet presAssocID="{8E383C0A-B280-411A-9E09-A73F64436852}" presName="spaceRect" presStyleCnt="0"/>
      <dgm:spPr/>
    </dgm:pt>
    <dgm:pt modelId="{384910FC-14FA-43C2-8561-BD7B91B078E7}" type="pres">
      <dgm:prSet presAssocID="{8E383C0A-B280-411A-9E09-A73F644368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966A9F60-C73B-49AA-AEFC-E46290AD6F8B}" srcId="{79BD3DE3-CC21-4E53-9940-248527713AEA}" destId="{C861C7B4-A964-42E1-A8B7-5538FB84D840}" srcOrd="1" destOrd="0" parTransId="{3E29F06E-3E29-45E1-909D-F1D54D437A55}" sibTransId="{1F8B7255-0CBF-487F-9B4A-175FD3D0346D}"/>
    <dgm:cxn modelId="{112383AF-4DEB-4BA8-A67E-642C2B6D594D}" type="presOf" srcId="{8E383C0A-B280-411A-9E09-A73F64436852}" destId="{384910FC-14FA-43C2-8561-BD7B91B078E7}" srcOrd="0" destOrd="0" presId="urn:microsoft.com/office/officeart/2018/2/layout/IconVerticalSolidList"/>
    <dgm:cxn modelId="{2EB9F6B8-726F-4178-80B6-A55F9A0A1849}" type="presOf" srcId="{79BD3DE3-CC21-4E53-9940-248527713AEA}" destId="{369A995F-6DAF-43AC-B890-B07DA46F9C3D}" srcOrd="0" destOrd="0" presId="urn:microsoft.com/office/officeart/2018/2/layout/IconVerticalSolidList"/>
    <dgm:cxn modelId="{823998B9-076C-4320-84BF-DEA94FE5958B}" type="presOf" srcId="{A83B8120-DAAF-4FE7-BEDC-9CCCC46C8B50}" destId="{1A7FFA2D-6E40-4B4B-B3D7-A4BE6082B656}" srcOrd="0" destOrd="0" presId="urn:microsoft.com/office/officeart/2018/2/layout/IconVerticalSolidList"/>
    <dgm:cxn modelId="{D50BAECD-F52F-498E-AF59-D19BAB92C544}" srcId="{79BD3DE3-CC21-4E53-9940-248527713AEA}" destId="{8E383C0A-B280-411A-9E09-A73F64436852}" srcOrd="2" destOrd="0" parTransId="{7EF8AB10-7FCF-43D8-A119-565B5B1C3CE4}" sibTransId="{A396C723-C85D-47DE-B488-74F8C45A5A21}"/>
    <dgm:cxn modelId="{88D0C1CD-2ECD-47F6-97BE-45A4CDAA7C02}" type="presOf" srcId="{C861C7B4-A964-42E1-A8B7-5538FB84D840}" destId="{87939C24-326D-4C50-8E62-2266A31EAFA2}" srcOrd="0" destOrd="0" presId="urn:microsoft.com/office/officeart/2018/2/layout/IconVerticalSolidList"/>
    <dgm:cxn modelId="{D7838F9F-BDD8-4216-AE76-52B6DB9C689E}" type="presParOf" srcId="{369A995F-6DAF-43AC-B890-B07DA46F9C3D}" destId="{0EB21068-C590-4637-8A44-730512336E86}" srcOrd="0" destOrd="0" presId="urn:microsoft.com/office/officeart/2018/2/layout/IconVerticalSolidList"/>
    <dgm:cxn modelId="{28669B8F-107E-4180-B9F5-B9AC3DBDC411}" type="presParOf" srcId="{0EB21068-C590-4637-8A44-730512336E86}" destId="{6EE09AED-6C81-47D6-9DF6-885ADB6CFE02}" srcOrd="0" destOrd="0" presId="urn:microsoft.com/office/officeart/2018/2/layout/IconVerticalSolidList"/>
    <dgm:cxn modelId="{ECFF8ACF-4115-4D80-AD35-1ACD2D522AB9}" type="presParOf" srcId="{0EB21068-C590-4637-8A44-730512336E86}" destId="{A601B2E1-0229-4A01-B7D5-4E78C9FE194A}" srcOrd="1" destOrd="0" presId="urn:microsoft.com/office/officeart/2018/2/layout/IconVerticalSolidList"/>
    <dgm:cxn modelId="{1B1AF30E-EE5A-4FC7-A06E-B3A368F9987E}" type="presParOf" srcId="{0EB21068-C590-4637-8A44-730512336E86}" destId="{975D6DA5-E76B-43F8-B10B-C78C5ED52246}" srcOrd="2" destOrd="0" presId="urn:microsoft.com/office/officeart/2018/2/layout/IconVerticalSolidList"/>
    <dgm:cxn modelId="{39874C58-D1B9-4CBE-A788-A76432617457}" type="presParOf" srcId="{0EB21068-C590-4637-8A44-730512336E86}" destId="{1A7FFA2D-6E40-4B4B-B3D7-A4BE6082B656}" srcOrd="3" destOrd="0" presId="urn:microsoft.com/office/officeart/2018/2/layout/IconVerticalSolidList"/>
    <dgm:cxn modelId="{A3B1841D-A4FD-4AB3-A00F-0DA652BBBC41}" type="presParOf" srcId="{369A995F-6DAF-43AC-B890-B07DA46F9C3D}" destId="{14D21503-951E-4F5F-A7E5-C18411B5A552}" srcOrd="1" destOrd="0" presId="urn:microsoft.com/office/officeart/2018/2/layout/IconVerticalSolidList"/>
    <dgm:cxn modelId="{B22CADCD-CAC0-469B-9433-811D3B659174}" type="presParOf" srcId="{369A995F-6DAF-43AC-B890-B07DA46F9C3D}" destId="{CA224732-5AEB-4166-B6EE-6080BF06E423}" srcOrd="2" destOrd="0" presId="urn:microsoft.com/office/officeart/2018/2/layout/IconVerticalSolidList"/>
    <dgm:cxn modelId="{5E75EF11-2A38-4E25-AFDA-CF89690EE1A4}" type="presParOf" srcId="{CA224732-5AEB-4166-B6EE-6080BF06E423}" destId="{B0B5EE99-5115-4F4E-B90E-D97EEE601532}" srcOrd="0" destOrd="0" presId="urn:microsoft.com/office/officeart/2018/2/layout/IconVerticalSolidList"/>
    <dgm:cxn modelId="{1A8DB10E-7EEC-4135-BA7C-FC4A34825553}" type="presParOf" srcId="{CA224732-5AEB-4166-B6EE-6080BF06E423}" destId="{6A68715F-0D6C-4FBF-A876-868965771043}" srcOrd="1" destOrd="0" presId="urn:microsoft.com/office/officeart/2018/2/layout/IconVerticalSolidList"/>
    <dgm:cxn modelId="{A5B609D8-CF1F-4AC1-B275-BEE75979FB9E}" type="presParOf" srcId="{CA224732-5AEB-4166-B6EE-6080BF06E423}" destId="{8DF1A06A-4525-47ED-B05F-F422ECEC8DFB}" srcOrd="2" destOrd="0" presId="urn:microsoft.com/office/officeart/2018/2/layout/IconVerticalSolidList"/>
    <dgm:cxn modelId="{921D574E-2D17-4292-ACFE-3EE7671C9A8D}" type="presParOf" srcId="{CA224732-5AEB-4166-B6EE-6080BF06E423}" destId="{87939C24-326D-4C50-8E62-2266A31EAFA2}" srcOrd="3" destOrd="0" presId="urn:microsoft.com/office/officeart/2018/2/layout/IconVerticalSolidList"/>
    <dgm:cxn modelId="{DEE12F75-46F2-4B2A-B51B-5D24C41E554A}" type="presParOf" srcId="{369A995F-6DAF-43AC-B890-B07DA46F9C3D}" destId="{142ECC2B-AABC-4E11-AE7B-7CE92248344B}" srcOrd="3" destOrd="0" presId="urn:microsoft.com/office/officeart/2018/2/layout/IconVerticalSolidList"/>
    <dgm:cxn modelId="{82DC9E1C-252A-4C1F-B827-20F6BE2F13D3}" type="presParOf" srcId="{369A995F-6DAF-43AC-B890-B07DA46F9C3D}" destId="{A72F4AC5-353B-43C5-BDCC-BDF8DC67A711}" srcOrd="4" destOrd="0" presId="urn:microsoft.com/office/officeart/2018/2/layout/IconVerticalSolidList"/>
    <dgm:cxn modelId="{CFB9ACB4-88CB-40D2-96B4-ABA9FA52B38B}" type="presParOf" srcId="{A72F4AC5-353B-43C5-BDCC-BDF8DC67A711}" destId="{AFBB7350-42D3-4EFA-87DB-E9BE9BF14432}" srcOrd="0" destOrd="0" presId="urn:microsoft.com/office/officeart/2018/2/layout/IconVerticalSolidList"/>
    <dgm:cxn modelId="{DA5BAC83-76EC-4B65-BD07-5CBB4075BCA8}" type="presParOf" srcId="{A72F4AC5-353B-43C5-BDCC-BDF8DC67A711}" destId="{742AB227-3894-4D32-8BD1-42C66816B1AA}" srcOrd="1" destOrd="0" presId="urn:microsoft.com/office/officeart/2018/2/layout/IconVerticalSolidList"/>
    <dgm:cxn modelId="{FF923FA2-9CD1-44B5-868E-A1BE677C22FD}" type="presParOf" srcId="{A72F4AC5-353B-43C5-BDCC-BDF8DC67A711}" destId="{D62C4F23-04D4-4DDB-A44B-E10E1E4FEC56}" srcOrd="2" destOrd="0" presId="urn:microsoft.com/office/officeart/2018/2/layout/IconVerticalSolidList"/>
    <dgm:cxn modelId="{7F0E6927-C622-420C-8FB6-321CBCDC7C49}" type="presParOf" srcId="{A72F4AC5-353B-43C5-BDCC-BDF8DC67A711}" destId="{384910FC-14FA-43C2-8561-BD7B91B078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893801-0D9A-4CB0-B7CF-6B589C3582D4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CF9479-A4E9-4B9D-BB77-1D6D49DAA1EA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FASE DI AMMORTIZZAMENTO O ATTACCO figura 1-2</a:t>
          </a:r>
        </a:p>
      </dgm:t>
    </dgm:pt>
    <dgm:pt modelId="{55C5F02D-8461-499D-A536-90D111D2CFA0}" type="parTrans" cxnId="{DFF41A26-1D08-434A-A000-729A1747330B}">
      <dgm:prSet/>
      <dgm:spPr/>
      <dgm:t>
        <a:bodyPr/>
        <a:lstStyle/>
        <a:p>
          <a:endParaRPr lang="en-US"/>
        </a:p>
      </dgm:t>
    </dgm:pt>
    <dgm:pt modelId="{31E7E854-B660-4EE8-85FC-08796050499E}" type="sibTrans" cxnId="{DFF41A26-1D08-434A-A000-729A1747330B}">
      <dgm:prSet/>
      <dgm:spPr/>
      <dgm:t>
        <a:bodyPr/>
        <a:lstStyle/>
        <a:p>
          <a:endParaRPr lang="en-US"/>
        </a:p>
      </dgm:t>
    </dgm:pt>
    <dgm:pt modelId="{D39EA06B-1092-4817-8380-873BB79498CD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FASE DI APPOGGIO figura 3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2B4DC440-33EF-4964-852C-1642B8CCED7B}" type="parTrans" cxnId="{0934626D-3B33-4C1A-9649-A275A148F999}">
      <dgm:prSet/>
      <dgm:spPr/>
      <dgm:t>
        <a:bodyPr/>
        <a:lstStyle/>
        <a:p>
          <a:endParaRPr lang="en-US"/>
        </a:p>
      </dgm:t>
    </dgm:pt>
    <dgm:pt modelId="{010E2B2C-9641-4FC5-8FE8-BDC29CC7D58B}" type="sibTrans" cxnId="{0934626D-3B33-4C1A-9649-A275A148F999}">
      <dgm:prSet/>
      <dgm:spPr/>
      <dgm:t>
        <a:bodyPr/>
        <a:lstStyle/>
        <a:p>
          <a:endParaRPr lang="en-US"/>
        </a:p>
      </dgm:t>
    </dgm:pt>
    <dgm:pt modelId="{FCFA699D-EBFF-4720-B606-8922AEC68A88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FASE DI PROPULSIONE O SPINTA figura 4-5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0519B3E-12CD-4442-9B17-32BE16D5FAA5}" type="parTrans" cxnId="{E0F1BC68-A92B-4DBA-BCE6-B9C2163D2F80}">
      <dgm:prSet/>
      <dgm:spPr/>
      <dgm:t>
        <a:bodyPr/>
        <a:lstStyle/>
        <a:p>
          <a:endParaRPr lang="en-US"/>
        </a:p>
      </dgm:t>
    </dgm:pt>
    <dgm:pt modelId="{B11BD4B4-B80B-4115-910A-A0BD134E5838}" type="sibTrans" cxnId="{E0F1BC68-A92B-4DBA-BCE6-B9C2163D2F80}">
      <dgm:prSet/>
      <dgm:spPr/>
      <dgm:t>
        <a:bodyPr/>
        <a:lstStyle/>
        <a:p>
          <a:endParaRPr lang="en-US"/>
        </a:p>
      </dgm:t>
    </dgm:pt>
    <dgm:pt modelId="{A99EA4C0-CC28-4862-92D7-8727E0F8FD6E}" type="pres">
      <dgm:prSet presAssocID="{54893801-0D9A-4CB0-B7CF-6B589C3582D4}" presName="linear" presStyleCnt="0">
        <dgm:presLayoutVars>
          <dgm:animLvl val="lvl"/>
          <dgm:resizeHandles val="exact"/>
        </dgm:presLayoutVars>
      </dgm:prSet>
      <dgm:spPr/>
    </dgm:pt>
    <dgm:pt modelId="{7A1921CB-1A84-4C9E-854D-406162126EC2}" type="pres">
      <dgm:prSet presAssocID="{8BCF9479-A4E9-4B9D-BB77-1D6D49DAA1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1EF595-025E-48EC-9D37-1B5C8AF57D43}" type="pres">
      <dgm:prSet presAssocID="{31E7E854-B660-4EE8-85FC-08796050499E}" presName="spacer" presStyleCnt="0"/>
      <dgm:spPr/>
    </dgm:pt>
    <dgm:pt modelId="{E18868FE-AC32-48E2-BE1A-35F9C1B9B275}" type="pres">
      <dgm:prSet presAssocID="{D39EA06B-1092-4817-8380-873BB79498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3616E1-9D01-48C1-B177-8DD2E97D1652}" type="pres">
      <dgm:prSet presAssocID="{010E2B2C-9641-4FC5-8FE8-BDC29CC7D58B}" presName="spacer" presStyleCnt="0"/>
      <dgm:spPr/>
    </dgm:pt>
    <dgm:pt modelId="{FC5FAB34-97A9-448F-8DDC-642AA1D7DB6C}" type="pres">
      <dgm:prSet presAssocID="{FCFA699D-EBFF-4720-B606-8922AEC68A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F41A26-1D08-434A-A000-729A1747330B}" srcId="{54893801-0D9A-4CB0-B7CF-6B589C3582D4}" destId="{8BCF9479-A4E9-4B9D-BB77-1D6D49DAA1EA}" srcOrd="0" destOrd="0" parTransId="{55C5F02D-8461-499D-A536-90D111D2CFA0}" sibTransId="{31E7E854-B660-4EE8-85FC-08796050499E}"/>
    <dgm:cxn modelId="{E0F1BC68-A92B-4DBA-BCE6-B9C2163D2F80}" srcId="{54893801-0D9A-4CB0-B7CF-6B589C3582D4}" destId="{FCFA699D-EBFF-4720-B606-8922AEC68A88}" srcOrd="2" destOrd="0" parTransId="{A0519B3E-12CD-4442-9B17-32BE16D5FAA5}" sibTransId="{B11BD4B4-B80B-4115-910A-A0BD134E5838}"/>
    <dgm:cxn modelId="{9FC65A4C-B746-4279-A38F-CE66931E0323}" type="presOf" srcId="{D39EA06B-1092-4817-8380-873BB79498CD}" destId="{E18868FE-AC32-48E2-BE1A-35F9C1B9B275}" srcOrd="0" destOrd="0" presId="urn:microsoft.com/office/officeart/2005/8/layout/vList2"/>
    <dgm:cxn modelId="{0934626D-3B33-4C1A-9649-A275A148F999}" srcId="{54893801-0D9A-4CB0-B7CF-6B589C3582D4}" destId="{D39EA06B-1092-4817-8380-873BB79498CD}" srcOrd="1" destOrd="0" parTransId="{2B4DC440-33EF-4964-852C-1642B8CCED7B}" sibTransId="{010E2B2C-9641-4FC5-8FE8-BDC29CC7D58B}"/>
    <dgm:cxn modelId="{02E4C389-11C0-4E21-AFFA-B65B2819EC51}" type="presOf" srcId="{54893801-0D9A-4CB0-B7CF-6B589C3582D4}" destId="{A99EA4C0-CC28-4862-92D7-8727E0F8FD6E}" srcOrd="0" destOrd="0" presId="urn:microsoft.com/office/officeart/2005/8/layout/vList2"/>
    <dgm:cxn modelId="{A7623FC0-8BE7-4090-A493-0301637F8FEA}" type="presOf" srcId="{FCFA699D-EBFF-4720-B606-8922AEC68A88}" destId="{FC5FAB34-97A9-448F-8DDC-642AA1D7DB6C}" srcOrd="0" destOrd="0" presId="urn:microsoft.com/office/officeart/2005/8/layout/vList2"/>
    <dgm:cxn modelId="{E77E8BFF-F04D-4E91-B817-7C2308537911}" type="presOf" srcId="{8BCF9479-A4E9-4B9D-BB77-1D6D49DAA1EA}" destId="{7A1921CB-1A84-4C9E-854D-406162126EC2}" srcOrd="0" destOrd="0" presId="urn:microsoft.com/office/officeart/2005/8/layout/vList2"/>
    <dgm:cxn modelId="{5DA427E6-86EF-4FF4-9C24-C9EFF065D4E8}" type="presParOf" srcId="{A99EA4C0-CC28-4862-92D7-8727E0F8FD6E}" destId="{7A1921CB-1A84-4C9E-854D-406162126EC2}" srcOrd="0" destOrd="0" presId="urn:microsoft.com/office/officeart/2005/8/layout/vList2"/>
    <dgm:cxn modelId="{56C96F7A-CE08-4A26-9B79-83E415B860EF}" type="presParOf" srcId="{A99EA4C0-CC28-4862-92D7-8727E0F8FD6E}" destId="{701EF595-025E-48EC-9D37-1B5C8AF57D43}" srcOrd="1" destOrd="0" presId="urn:microsoft.com/office/officeart/2005/8/layout/vList2"/>
    <dgm:cxn modelId="{0C8244F9-8387-4B55-96A5-5451B529E02E}" type="presParOf" srcId="{A99EA4C0-CC28-4862-92D7-8727E0F8FD6E}" destId="{E18868FE-AC32-48E2-BE1A-35F9C1B9B275}" srcOrd="2" destOrd="0" presId="urn:microsoft.com/office/officeart/2005/8/layout/vList2"/>
    <dgm:cxn modelId="{3F05064A-FF57-4302-A9BA-9D11BB904511}" type="presParOf" srcId="{A99EA4C0-CC28-4862-92D7-8727E0F8FD6E}" destId="{293616E1-9D01-48C1-B177-8DD2E97D1652}" srcOrd="3" destOrd="0" presId="urn:microsoft.com/office/officeart/2005/8/layout/vList2"/>
    <dgm:cxn modelId="{43AB87F8-697F-408F-A421-DE1FC5D8A817}" type="presParOf" srcId="{A99EA4C0-CC28-4862-92D7-8727E0F8FD6E}" destId="{FC5FAB34-97A9-448F-8DDC-642AA1D7DB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Il piede svolge un ruolo importantissimo in tutte le tre fasi con un movimento a tampone o rullata, questo movimento permette un avanzamento fluido;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498472BD-324A-4AFC-82FF-1C4CCF4CDC2C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Entra in contatto col tallone per poi passare all'appoggio di piena pianta e finire con la spinta con l'alluce che lascia per ultimo il terreno;</a:t>
          </a:r>
        </a:p>
      </dgm:t>
    </dgm:pt>
    <dgm:pt modelId="{11C8DE73-AA96-4152-A725-A4DF596C19DD}" type="parTrans" cxnId="{DFBD64E9-4441-4F7F-B4BD-90366BBB543E}">
      <dgm:prSet/>
      <dgm:spPr/>
      <dgm:t>
        <a:bodyPr/>
        <a:lstStyle/>
        <a:p>
          <a:endParaRPr lang="en-US"/>
        </a:p>
      </dgm:t>
    </dgm:pt>
    <dgm:pt modelId="{0328603D-6E9D-47D3-8B25-A26D95D83FDA}" type="sibTrans" cxnId="{DFBD64E9-4441-4F7F-B4BD-90366BBB543E}">
      <dgm:prSet/>
      <dgm:spPr/>
      <dgm:t>
        <a:bodyPr/>
        <a:lstStyle/>
        <a:p>
          <a:endParaRPr lang="en-US"/>
        </a:p>
      </dgm:t>
    </dgm:pt>
    <dgm:pt modelId="{6587A19E-8F42-4F85-9D0F-0E3B9C02641C}">
      <dgm:prSet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L'articolazione della CAVIGLIA è molto sollecitata durante l'ammortizzazione;</a:t>
          </a:r>
          <a:endParaRPr lang="en-US">
            <a:latin typeface="Verdana"/>
            <a:ea typeface="Verdana"/>
            <a:cs typeface="Verdana"/>
          </a:endParaRPr>
        </a:p>
      </dgm:t>
    </dgm:pt>
    <dgm:pt modelId="{D6294481-356D-4FE3-95A8-27478C4AE9C6}" type="parTrans" cxnId="{0AC6E8A4-30DB-43EB-B31C-846A6631E754}">
      <dgm:prSet/>
      <dgm:spPr/>
      <dgm:t>
        <a:bodyPr/>
        <a:lstStyle/>
        <a:p>
          <a:endParaRPr lang="en-US"/>
        </a:p>
      </dgm:t>
    </dgm:pt>
    <dgm:pt modelId="{5DC9082D-A8A8-4EE0-8404-FA69216EE7EA}" type="sibTrans" cxnId="{0AC6E8A4-30DB-43EB-B31C-846A6631E754}">
      <dgm:prSet/>
      <dgm:spPr/>
      <dgm:t>
        <a:bodyPr/>
        <a:lstStyle/>
        <a:p>
          <a:endParaRPr lang="en-US"/>
        </a:p>
      </dgm:t>
    </dgm:pt>
    <dgm:pt modelId="{49A12E30-EBEA-4222-8956-87777EEC4E79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Tutti i muscoli intrinseci del piede lavorano durante queste fasi</a:t>
          </a:r>
        </a:p>
      </dgm:t>
    </dgm:pt>
    <dgm:pt modelId="{ED682BFC-A2F2-4B3D-9612-A8FE9BC67A56}" type="parTrans" cxnId="{1C25F3F3-E61E-46D5-9068-CE7C97EC8B2E}">
      <dgm:prSet/>
      <dgm:spPr/>
      <dgm:t>
        <a:bodyPr/>
        <a:lstStyle/>
        <a:p>
          <a:endParaRPr lang="en-US"/>
        </a:p>
      </dgm:t>
    </dgm:pt>
    <dgm:pt modelId="{CE680ED3-EDCB-4F85-BA7E-0C7A610514D8}" type="sibTrans" cxnId="{1C25F3F3-E61E-46D5-9068-CE7C97EC8B2E}">
      <dgm:prSet/>
      <dgm:spPr/>
      <dgm:t>
        <a:bodyPr/>
        <a:lstStyle/>
        <a:p>
          <a:endParaRPr lang="en-US"/>
        </a:p>
      </dgm:t>
    </dgm:pt>
    <dgm:pt modelId="{48293A4A-1BED-48A7-A24E-696057E567E7}">
      <dgm:prSet phldr="0"/>
      <dgm:spPr/>
      <dgm:t>
        <a:bodyPr/>
        <a:lstStyle/>
        <a:p>
          <a:pPr rtl="0"/>
          <a:r>
            <a:rPr lang="it-IT" b="0" dirty="0">
              <a:latin typeface="Verdana"/>
              <a:ea typeface="Verdana"/>
              <a:cs typeface="Verdana"/>
            </a:rPr>
            <a:t>Tra i muscoli estrinseci intervengono il TIBIALE ANTERIORE E I PERONEI nella prima fase e IL TRICIPITE SURALE nella seconda fase;</a:t>
          </a:r>
        </a:p>
      </dgm:t>
    </dgm:pt>
    <dgm:pt modelId="{0DA966E4-F2D5-4943-BF20-AFAF5E3327B9}" type="parTrans" cxnId="{CECC1270-E79A-4EB9-BF85-334779D10272}">
      <dgm:prSet/>
      <dgm:spPr/>
      <dgm:t>
        <a:bodyPr/>
        <a:lstStyle/>
        <a:p>
          <a:endParaRPr lang="it-IT"/>
        </a:p>
      </dgm:t>
    </dgm:pt>
    <dgm:pt modelId="{78A5CD20-30E0-41FA-BD4A-256AA5CAFD6A}" type="sibTrans" cxnId="{CECC1270-E79A-4EB9-BF85-334779D10272}">
      <dgm:prSet/>
      <dgm:spPr/>
      <dgm:t>
        <a:bodyPr/>
        <a:lstStyle/>
        <a:p>
          <a:endParaRPr lang="it-IT"/>
        </a:p>
      </dgm:t>
    </dgm:pt>
    <dgm:pt modelId="{27F1E88C-1258-4F4E-9BEB-D2635AD0A243}">
      <dgm:prSet phldr="0"/>
      <dgm:spPr/>
      <dgm:t>
        <a:bodyPr/>
        <a:lstStyle/>
        <a:p>
          <a:pPr rtl="0"/>
          <a:r>
            <a:rPr lang="en-US" b="0" dirty="0" err="1">
              <a:latin typeface="Verdana"/>
              <a:ea typeface="Verdana"/>
              <a:cs typeface="Verdana"/>
            </a:rPr>
            <a:t>L'azione</a:t>
          </a:r>
          <a:r>
            <a:rPr lang="en-US" b="0" dirty="0">
              <a:latin typeface="Verdana"/>
              <a:ea typeface="Verdana"/>
              <a:cs typeface="Verdana"/>
            </a:rPr>
            <a:t> di </a:t>
          </a:r>
          <a:r>
            <a:rPr lang="en-US" b="0" dirty="0" err="1">
              <a:latin typeface="Verdana"/>
              <a:ea typeface="Verdana"/>
              <a:cs typeface="Verdana"/>
            </a:rPr>
            <a:t>rullata</a:t>
          </a:r>
          <a:r>
            <a:rPr lang="en-US" b="0" dirty="0">
              <a:latin typeface="Verdana"/>
              <a:ea typeface="Verdana"/>
              <a:cs typeface="Verdana"/>
            </a:rPr>
            <a:t> del </a:t>
          </a:r>
          <a:r>
            <a:rPr lang="en-US" b="0" dirty="0" err="1">
              <a:latin typeface="Verdana"/>
              <a:ea typeface="Verdana"/>
              <a:cs typeface="Verdana"/>
            </a:rPr>
            <a:t>piede</a:t>
          </a:r>
          <a:r>
            <a:rPr lang="en-US" b="0" dirty="0">
              <a:latin typeface="Verdana"/>
              <a:ea typeface="Verdana"/>
              <a:cs typeface="Verdana"/>
            </a:rPr>
            <a:t> è </a:t>
          </a:r>
          <a:r>
            <a:rPr lang="en-US" b="0" dirty="0" err="1">
              <a:latin typeface="Verdana"/>
              <a:ea typeface="Verdana"/>
              <a:cs typeface="Verdana"/>
            </a:rPr>
            <a:t>fondamentale</a:t>
          </a:r>
          <a:r>
            <a:rPr lang="en-US" b="0" dirty="0">
              <a:latin typeface="Verdana"/>
              <a:ea typeface="Verdana"/>
              <a:cs typeface="Verdana"/>
            </a:rPr>
            <a:t> per la </a:t>
          </a:r>
          <a:r>
            <a:rPr lang="en-US" b="0" dirty="0" err="1">
              <a:latin typeface="Verdana"/>
              <a:ea typeface="Verdana"/>
              <a:cs typeface="Verdana"/>
            </a:rPr>
            <a:t>fluidità</a:t>
          </a:r>
          <a:r>
            <a:rPr lang="en-US" b="0" dirty="0">
              <a:latin typeface="Verdana"/>
              <a:ea typeface="Verdana"/>
              <a:cs typeface="Verdana"/>
            </a:rPr>
            <a:t> e la </a:t>
          </a:r>
          <a:r>
            <a:rPr lang="en-US" b="0" dirty="0" err="1">
              <a:latin typeface="Verdana"/>
              <a:ea typeface="Verdana"/>
              <a:cs typeface="Verdana"/>
            </a:rPr>
            <a:t>continuità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della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camminata</a:t>
          </a:r>
          <a:r>
            <a:rPr lang="en-US" b="0" dirty="0">
              <a:latin typeface="Verdana"/>
              <a:ea typeface="Verdana"/>
              <a:cs typeface="Verdana"/>
            </a:rPr>
            <a:t>;</a:t>
          </a:r>
        </a:p>
      </dgm:t>
    </dgm:pt>
    <dgm:pt modelId="{EF77AF9A-1670-4553-BD21-EEA7C04ABE6D}" type="parTrans" cxnId="{01E381AA-C3F8-4814-8567-D82466A53A13}">
      <dgm:prSet/>
      <dgm:spPr/>
      <dgm:t>
        <a:bodyPr/>
        <a:lstStyle/>
        <a:p>
          <a:endParaRPr lang="it-IT"/>
        </a:p>
      </dgm:t>
    </dgm:pt>
    <dgm:pt modelId="{51BA80F3-379A-4317-B1BF-50C09BDDD6A5}" type="sibTrans" cxnId="{01E381AA-C3F8-4814-8567-D82466A53A13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6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6"/>
      <dgm:spPr/>
    </dgm:pt>
    <dgm:pt modelId="{CE4FCBD1-FC5C-4812-BEA3-B0AF949156B5}" type="pres">
      <dgm:prSet presAssocID="{A83B8120-DAAF-4FE7-BEDC-9CCCC46C8B50}" presName="vert1" presStyleCnt="0"/>
      <dgm:spPr/>
    </dgm:pt>
    <dgm:pt modelId="{504D85F1-0897-4903-9E4A-DF781F4D6291}" type="pres">
      <dgm:prSet presAssocID="{498472BD-324A-4AFC-82FF-1C4CCF4CDC2C}" presName="thickLine" presStyleLbl="alignNode1" presStyleIdx="1" presStyleCnt="6"/>
      <dgm:spPr/>
    </dgm:pt>
    <dgm:pt modelId="{A1275269-986D-4A15-908C-6274935C949C}" type="pres">
      <dgm:prSet presAssocID="{498472BD-324A-4AFC-82FF-1C4CCF4CDC2C}" presName="horz1" presStyleCnt="0"/>
      <dgm:spPr/>
    </dgm:pt>
    <dgm:pt modelId="{2B4179C8-20E7-4881-9A06-6BE782288BE5}" type="pres">
      <dgm:prSet presAssocID="{498472BD-324A-4AFC-82FF-1C4CCF4CDC2C}" presName="tx1" presStyleLbl="revTx" presStyleIdx="1" presStyleCnt="6"/>
      <dgm:spPr/>
    </dgm:pt>
    <dgm:pt modelId="{5CF6943C-9143-4A66-8440-B1D052F95A18}" type="pres">
      <dgm:prSet presAssocID="{498472BD-324A-4AFC-82FF-1C4CCF4CDC2C}" presName="vert1" presStyleCnt="0"/>
      <dgm:spPr/>
    </dgm:pt>
    <dgm:pt modelId="{26DB798A-7C29-4824-A91F-F1163C893B32}" type="pres">
      <dgm:prSet presAssocID="{6587A19E-8F42-4F85-9D0F-0E3B9C02641C}" presName="thickLine" presStyleLbl="alignNode1" presStyleIdx="2" presStyleCnt="6"/>
      <dgm:spPr/>
    </dgm:pt>
    <dgm:pt modelId="{AE3E5DC0-5B40-440D-82B0-C777AD91B506}" type="pres">
      <dgm:prSet presAssocID="{6587A19E-8F42-4F85-9D0F-0E3B9C02641C}" presName="horz1" presStyleCnt="0"/>
      <dgm:spPr/>
    </dgm:pt>
    <dgm:pt modelId="{756DE713-0732-4DF4-A8FB-CE83FAEF59E6}" type="pres">
      <dgm:prSet presAssocID="{6587A19E-8F42-4F85-9D0F-0E3B9C02641C}" presName="tx1" presStyleLbl="revTx" presStyleIdx="2" presStyleCnt="6"/>
      <dgm:spPr/>
    </dgm:pt>
    <dgm:pt modelId="{CD57A96F-B821-4D76-80DE-4F2845926218}" type="pres">
      <dgm:prSet presAssocID="{6587A19E-8F42-4F85-9D0F-0E3B9C02641C}" presName="vert1" presStyleCnt="0"/>
      <dgm:spPr/>
    </dgm:pt>
    <dgm:pt modelId="{3B565841-6D24-4DC5-B1F4-D69133880817}" type="pres">
      <dgm:prSet presAssocID="{49A12E30-EBEA-4222-8956-87777EEC4E79}" presName="thickLine" presStyleLbl="alignNode1" presStyleIdx="3" presStyleCnt="6"/>
      <dgm:spPr/>
    </dgm:pt>
    <dgm:pt modelId="{583E69B7-400D-42C0-BB65-6ED36CB03BF6}" type="pres">
      <dgm:prSet presAssocID="{49A12E30-EBEA-4222-8956-87777EEC4E79}" presName="horz1" presStyleCnt="0"/>
      <dgm:spPr/>
    </dgm:pt>
    <dgm:pt modelId="{E807B73C-A864-464E-ACF0-A9C127396D9E}" type="pres">
      <dgm:prSet presAssocID="{49A12E30-EBEA-4222-8956-87777EEC4E79}" presName="tx1" presStyleLbl="revTx" presStyleIdx="3" presStyleCnt="6"/>
      <dgm:spPr/>
    </dgm:pt>
    <dgm:pt modelId="{7D47D6C6-3DB7-4091-B0C6-EB951214D0B5}" type="pres">
      <dgm:prSet presAssocID="{49A12E30-EBEA-4222-8956-87777EEC4E79}" presName="vert1" presStyleCnt="0"/>
      <dgm:spPr/>
    </dgm:pt>
    <dgm:pt modelId="{058C9660-E235-4B0F-9EED-543CB8EC867D}" type="pres">
      <dgm:prSet presAssocID="{48293A4A-1BED-48A7-A24E-696057E567E7}" presName="thickLine" presStyleLbl="alignNode1" presStyleIdx="4" presStyleCnt="6"/>
      <dgm:spPr/>
    </dgm:pt>
    <dgm:pt modelId="{C8839A2A-8BA4-4C04-9F2F-8AF6D08006CB}" type="pres">
      <dgm:prSet presAssocID="{48293A4A-1BED-48A7-A24E-696057E567E7}" presName="horz1" presStyleCnt="0"/>
      <dgm:spPr/>
    </dgm:pt>
    <dgm:pt modelId="{80FE85AB-CDF3-4C22-84D5-AD7DFC898748}" type="pres">
      <dgm:prSet presAssocID="{48293A4A-1BED-48A7-A24E-696057E567E7}" presName="tx1" presStyleLbl="revTx" presStyleIdx="4" presStyleCnt="6"/>
      <dgm:spPr/>
    </dgm:pt>
    <dgm:pt modelId="{15BE16DF-7159-42A7-8B60-C9EACBB4C4F0}" type="pres">
      <dgm:prSet presAssocID="{48293A4A-1BED-48A7-A24E-696057E567E7}" presName="vert1" presStyleCnt="0"/>
      <dgm:spPr/>
    </dgm:pt>
    <dgm:pt modelId="{7AD7137B-C82E-44A9-8431-01F300D32E67}" type="pres">
      <dgm:prSet presAssocID="{27F1E88C-1258-4F4E-9BEB-D2635AD0A243}" presName="thickLine" presStyleLbl="alignNode1" presStyleIdx="5" presStyleCnt="6"/>
      <dgm:spPr/>
    </dgm:pt>
    <dgm:pt modelId="{43201833-D70D-49CC-B0E1-15863D45AFD2}" type="pres">
      <dgm:prSet presAssocID="{27F1E88C-1258-4F4E-9BEB-D2635AD0A243}" presName="horz1" presStyleCnt="0"/>
      <dgm:spPr/>
    </dgm:pt>
    <dgm:pt modelId="{06C40E29-42C2-4B9D-9853-B32D48EB98CB}" type="pres">
      <dgm:prSet presAssocID="{27F1E88C-1258-4F4E-9BEB-D2635AD0A243}" presName="tx1" presStyleLbl="revTx" presStyleIdx="5" presStyleCnt="6"/>
      <dgm:spPr/>
    </dgm:pt>
    <dgm:pt modelId="{C44864C6-192F-424A-91F7-37DDFF5DEAD0}" type="pres">
      <dgm:prSet presAssocID="{27F1E88C-1258-4F4E-9BEB-D2635AD0A243}" presName="vert1" presStyleCnt="0"/>
      <dgm:spPr/>
    </dgm:pt>
  </dgm:ptLst>
  <dgm:cxnLst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51756B47-FE73-46CD-ABB3-91A74CEE8626}" type="presOf" srcId="{48293A4A-1BED-48A7-A24E-696057E567E7}" destId="{80FE85AB-CDF3-4C22-84D5-AD7DFC898748}" srcOrd="0" destOrd="0" presId="urn:microsoft.com/office/officeart/2008/layout/LinedList"/>
    <dgm:cxn modelId="{CECC1270-E79A-4EB9-BF85-334779D10272}" srcId="{79BD3DE3-CC21-4E53-9940-248527713AEA}" destId="{48293A4A-1BED-48A7-A24E-696057E567E7}" srcOrd="4" destOrd="0" parTransId="{0DA966E4-F2D5-4943-BF20-AFAF5E3327B9}" sibTransId="{78A5CD20-30E0-41FA-BD4A-256AA5CAFD6A}"/>
    <dgm:cxn modelId="{0AC6E8A4-30DB-43EB-B31C-846A6631E754}" srcId="{79BD3DE3-CC21-4E53-9940-248527713AEA}" destId="{6587A19E-8F42-4F85-9D0F-0E3B9C02641C}" srcOrd="2" destOrd="0" parTransId="{D6294481-356D-4FE3-95A8-27478C4AE9C6}" sibTransId="{5DC9082D-A8A8-4EE0-8404-FA69216EE7EA}"/>
    <dgm:cxn modelId="{01E381AA-C3F8-4814-8567-D82466A53A13}" srcId="{79BD3DE3-CC21-4E53-9940-248527713AEA}" destId="{27F1E88C-1258-4F4E-9BEB-D2635AD0A243}" srcOrd="5" destOrd="0" parTransId="{EF77AF9A-1670-4553-BD21-EEA7C04ABE6D}" sibTransId="{51BA80F3-379A-4317-B1BF-50C09BDDD6A5}"/>
    <dgm:cxn modelId="{E62057B5-3404-458D-A35D-ED25C7D39114}" type="presOf" srcId="{A83B8120-DAAF-4FE7-BEDC-9CCCC46C8B50}" destId="{D304C5E1-F9E9-4BCD-A3E8-6511DDE0556A}" srcOrd="0" destOrd="0" presId="urn:microsoft.com/office/officeart/2008/layout/LinedList"/>
    <dgm:cxn modelId="{C196BABE-B881-4805-A0DA-ED572D0F34B1}" type="presOf" srcId="{27F1E88C-1258-4F4E-9BEB-D2635AD0A243}" destId="{06C40E29-42C2-4B9D-9853-B32D48EB98CB}" srcOrd="0" destOrd="0" presId="urn:microsoft.com/office/officeart/2008/layout/LinedList"/>
    <dgm:cxn modelId="{21A602D5-3B36-418A-8D21-8500E48FCA0D}" type="presOf" srcId="{6587A19E-8F42-4F85-9D0F-0E3B9C02641C}" destId="{756DE713-0732-4DF4-A8FB-CE83FAEF59E6}" srcOrd="0" destOrd="0" presId="urn:microsoft.com/office/officeart/2008/layout/LinedList"/>
    <dgm:cxn modelId="{D10F49DC-15EE-4EEF-9B68-12CBA51F1684}" type="presOf" srcId="{49A12E30-EBEA-4222-8956-87777EEC4E79}" destId="{E807B73C-A864-464E-ACF0-A9C127396D9E}" srcOrd="0" destOrd="0" presId="urn:microsoft.com/office/officeart/2008/layout/LinedList"/>
    <dgm:cxn modelId="{DFBD64E9-4441-4F7F-B4BD-90366BBB543E}" srcId="{79BD3DE3-CC21-4E53-9940-248527713AEA}" destId="{498472BD-324A-4AFC-82FF-1C4CCF4CDC2C}" srcOrd="1" destOrd="0" parTransId="{11C8DE73-AA96-4152-A725-A4DF596C19DD}" sibTransId="{0328603D-6E9D-47D3-8B25-A26D95D83FDA}"/>
    <dgm:cxn modelId="{DE517BEF-2EFF-4BFD-A871-987DD9C501C9}" type="presOf" srcId="{498472BD-324A-4AFC-82FF-1C4CCF4CDC2C}" destId="{2B4179C8-20E7-4881-9A06-6BE782288BE5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1C25F3F3-E61E-46D5-9068-CE7C97EC8B2E}" srcId="{79BD3DE3-CC21-4E53-9940-248527713AEA}" destId="{49A12E30-EBEA-4222-8956-87777EEC4E79}" srcOrd="3" destOrd="0" parTransId="{ED682BFC-A2F2-4B3D-9612-A8FE9BC67A56}" sibTransId="{CE680ED3-EDCB-4F85-BA7E-0C7A610514D8}"/>
    <dgm:cxn modelId="{1F0BDD7F-8206-4C7D-940B-DED76DE1FB01}" type="presParOf" srcId="{CB9BF01E-9134-4533-909E-D790A07FF960}" destId="{64B54B96-129D-4D95-A09A-9B64EC584B97}" srcOrd="0" destOrd="0" presId="urn:microsoft.com/office/officeart/2008/layout/LinedList"/>
    <dgm:cxn modelId="{ACFBC0B5-5C7A-43CA-ABF6-743A21E63C0A}" type="presParOf" srcId="{CB9BF01E-9134-4533-909E-D790A07FF960}" destId="{35766F60-938A-4AEE-B543-5FBEA7675BF1}" srcOrd="1" destOrd="0" presId="urn:microsoft.com/office/officeart/2008/layout/LinedList"/>
    <dgm:cxn modelId="{1442905F-B719-4035-A41B-3682C8229446}" type="presParOf" srcId="{35766F60-938A-4AEE-B543-5FBEA7675BF1}" destId="{D304C5E1-F9E9-4BCD-A3E8-6511DDE0556A}" srcOrd="0" destOrd="0" presId="urn:microsoft.com/office/officeart/2008/layout/LinedList"/>
    <dgm:cxn modelId="{6E3997F3-18E0-4AE4-9A52-3DDD88DE81AE}" type="presParOf" srcId="{35766F60-938A-4AEE-B543-5FBEA7675BF1}" destId="{CE4FCBD1-FC5C-4812-BEA3-B0AF949156B5}" srcOrd="1" destOrd="0" presId="urn:microsoft.com/office/officeart/2008/layout/LinedList"/>
    <dgm:cxn modelId="{EEB86914-A922-48D5-BDEE-F5399781BE3C}" type="presParOf" srcId="{CB9BF01E-9134-4533-909E-D790A07FF960}" destId="{504D85F1-0897-4903-9E4A-DF781F4D6291}" srcOrd="2" destOrd="0" presId="urn:microsoft.com/office/officeart/2008/layout/LinedList"/>
    <dgm:cxn modelId="{AD77915C-EFEA-4CE7-AAF4-39A86CE172B1}" type="presParOf" srcId="{CB9BF01E-9134-4533-909E-D790A07FF960}" destId="{A1275269-986D-4A15-908C-6274935C949C}" srcOrd="3" destOrd="0" presId="urn:microsoft.com/office/officeart/2008/layout/LinedList"/>
    <dgm:cxn modelId="{2B47BC1A-A6D5-42D5-B062-CB971EDF6A92}" type="presParOf" srcId="{A1275269-986D-4A15-908C-6274935C949C}" destId="{2B4179C8-20E7-4881-9A06-6BE782288BE5}" srcOrd="0" destOrd="0" presId="urn:microsoft.com/office/officeart/2008/layout/LinedList"/>
    <dgm:cxn modelId="{488F4D19-A018-4F2D-9959-CED873C9D8E7}" type="presParOf" srcId="{A1275269-986D-4A15-908C-6274935C949C}" destId="{5CF6943C-9143-4A66-8440-B1D052F95A18}" srcOrd="1" destOrd="0" presId="urn:microsoft.com/office/officeart/2008/layout/LinedList"/>
    <dgm:cxn modelId="{4A53BAFF-3977-4218-BA72-D5B9EA206177}" type="presParOf" srcId="{CB9BF01E-9134-4533-909E-D790A07FF960}" destId="{26DB798A-7C29-4824-A91F-F1163C893B32}" srcOrd="4" destOrd="0" presId="urn:microsoft.com/office/officeart/2008/layout/LinedList"/>
    <dgm:cxn modelId="{E2C509B5-5546-4E2B-9549-0022DB23198A}" type="presParOf" srcId="{CB9BF01E-9134-4533-909E-D790A07FF960}" destId="{AE3E5DC0-5B40-440D-82B0-C777AD91B506}" srcOrd="5" destOrd="0" presId="urn:microsoft.com/office/officeart/2008/layout/LinedList"/>
    <dgm:cxn modelId="{8E8F6973-BFB1-442B-8CA0-4F2C51FD5212}" type="presParOf" srcId="{AE3E5DC0-5B40-440D-82B0-C777AD91B506}" destId="{756DE713-0732-4DF4-A8FB-CE83FAEF59E6}" srcOrd="0" destOrd="0" presId="urn:microsoft.com/office/officeart/2008/layout/LinedList"/>
    <dgm:cxn modelId="{18ACEB4A-C4F6-454C-B611-780575477AA8}" type="presParOf" srcId="{AE3E5DC0-5B40-440D-82B0-C777AD91B506}" destId="{CD57A96F-B821-4D76-80DE-4F2845926218}" srcOrd="1" destOrd="0" presId="urn:microsoft.com/office/officeart/2008/layout/LinedList"/>
    <dgm:cxn modelId="{D25F9241-1252-4671-A126-F015CFE204C5}" type="presParOf" srcId="{CB9BF01E-9134-4533-909E-D790A07FF960}" destId="{3B565841-6D24-4DC5-B1F4-D69133880817}" srcOrd="6" destOrd="0" presId="urn:microsoft.com/office/officeart/2008/layout/LinedList"/>
    <dgm:cxn modelId="{395DD844-4E04-4B33-8F5B-56EC64E45555}" type="presParOf" srcId="{CB9BF01E-9134-4533-909E-D790A07FF960}" destId="{583E69B7-400D-42C0-BB65-6ED36CB03BF6}" srcOrd="7" destOrd="0" presId="urn:microsoft.com/office/officeart/2008/layout/LinedList"/>
    <dgm:cxn modelId="{FE2B2209-BCCA-4B07-A844-13CFCDC6667C}" type="presParOf" srcId="{583E69B7-400D-42C0-BB65-6ED36CB03BF6}" destId="{E807B73C-A864-464E-ACF0-A9C127396D9E}" srcOrd="0" destOrd="0" presId="urn:microsoft.com/office/officeart/2008/layout/LinedList"/>
    <dgm:cxn modelId="{2E9AEED3-7E9E-4EA4-BB5E-0BCCF5E0A9E9}" type="presParOf" srcId="{583E69B7-400D-42C0-BB65-6ED36CB03BF6}" destId="{7D47D6C6-3DB7-4091-B0C6-EB951214D0B5}" srcOrd="1" destOrd="0" presId="urn:microsoft.com/office/officeart/2008/layout/LinedList"/>
    <dgm:cxn modelId="{91BF8003-BF77-4B74-963C-E5E7D644C15C}" type="presParOf" srcId="{CB9BF01E-9134-4533-909E-D790A07FF960}" destId="{058C9660-E235-4B0F-9EED-543CB8EC867D}" srcOrd="8" destOrd="0" presId="urn:microsoft.com/office/officeart/2008/layout/LinedList"/>
    <dgm:cxn modelId="{8E790172-7E97-4F83-BD6A-5B02AA3228E6}" type="presParOf" srcId="{CB9BF01E-9134-4533-909E-D790A07FF960}" destId="{C8839A2A-8BA4-4C04-9F2F-8AF6D08006CB}" srcOrd="9" destOrd="0" presId="urn:microsoft.com/office/officeart/2008/layout/LinedList"/>
    <dgm:cxn modelId="{D6AF78D9-3C6C-45BB-8589-B6241A191590}" type="presParOf" srcId="{C8839A2A-8BA4-4C04-9F2F-8AF6D08006CB}" destId="{80FE85AB-CDF3-4C22-84D5-AD7DFC898748}" srcOrd="0" destOrd="0" presId="urn:microsoft.com/office/officeart/2008/layout/LinedList"/>
    <dgm:cxn modelId="{B0429380-7A7F-4765-9E71-3E78EAE77B6A}" type="presParOf" srcId="{C8839A2A-8BA4-4C04-9F2F-8AF6D08006CB}" destId="{15BE16DF-7159-42A7-8B60-C9EACBB4C4F0}" srcOrd="1" destOrd="0" presId="urn:microsoft.com/office/officeart/2008/layout/LinedList"/>
    <dgm:cxn modelId="{55CCC23F-ADC2-47BF-9278-AD28673B099D}" type="presParOf" srcId="{CB9BF01E-9134-4533-909E-D790A07FF960}" destId="{7AD7137B-C82E-44A9-8431-01F300D32E67}" srcOrd="10" destOrd="0" presId="urn:microsoft.com/office/officeart/2008/layout/LinedList"/>
    <dgm:cxn modelId="{713AF828-B0A6-4310-B628-21042593EE10}" type="presParOf" srcId="{CB9BF01E-9134-4533-909E-D790A07FF960}" destId="{43201833-D70D-49CC-B0E1-15863D45AFD2}" srcOrd="11" destOrd="0" presId="urn:microsoft.com/office/officeart/2008/layout/LinedList"/>
    <dgm:cxn modelId="{3AF94C16-2E73-49CA-A957-0C3B979AE90B}" type="presParOf" srcId="{43201833-D70D-49CC-B0E1-15863D45AFD2}" destId="{06C40E29-42C2-4B9D-9853-B32D48EB98CB}" srcOrd="0" destOrd="0" presId="urn:microsoft.com/office/officeart/2008/layout/LinedList"/>
    <dgm:cxn modelId="{80F3AE6F-AE1E-4B3A-BC73-B2E78E7B1ABF}" type="presParOf" srcId="{43201833-D70D-49CC-B0E1-15863D45AFD2}" destId="{C44864C6-192F-424A-91F7-37DDFF5DEA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E' il muscolo QUADRICIPITE a sostenere buona parte del peso del corpo nella fase di ammortizzazione e appoggio;</a:t>
          </a:r>
          <a:endParaRPr lang="en-US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498472BD-324A-4AFC-82FF-1C4CCF4CDC2C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Mentre il TRICIPITE SURALE, FEMORALI E GLUTEI nella fase di spinta;</a:t>
          </a:r>
        </a:p>
      </dgm:t>
    </dgm:pt>
    <dgm:pt modelId="{11C8DE73-AA96-4152-A725-A4DF596C19DD}" type="parTrans" cxnId="{DFBD64E9-4441-4F7F-B4BD-90366BBB543E}">
      <dgm:prSet/>
      <dgm:spPr/>
      <dgm:t>
        <a:bodyPr/>
        <a:lstStyle/>
        <a:p>
          <a:endParaRPr lang="en-US"/>
        </a:p>
      </dgm:t>
    </dgm:pt>
    <dgm:pt modelId="{0328603D-6E9D-47D3-8B25-A26D95D83FDA}" type="sibTrans" cxnId="{DFBD64E9-4441-4F7F-B4BD-90366BBB543E}">
      <dgm:prSet/>
      <dgm:spPr/>
      <dgm:t>
        <a:bodyPr/>
        <a:lstStyle/>
        <a:p>
          <a:endParaRPr lang="en-US"/>
        </a:p>
      </dgm:t>
    </dgm:pt>
    <dgm:pt modelId="{6587A19E-8F42-4F85-9D0F-0E3B9C02641C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L'articolazione del GINOCCHIO sarà leggermente flessa e poco coinvolta rispetto a quella della CAVIGLIA;</a:t>
          </a:r>
        </a:p>
      </dgm:t>
    </dgm:pt>
    <dgm:pt modelId="{D6294481-356D-4FE3-95A8-27478C4AE9C6}" type="parTrans" cxnId="{0AC6E8A4-30DB-43EB-B31C-846A6631E754}">
      <dgm:prSet/>
      <dgm:spPr/>
      <dgm:t>
        <a:bodyPr/>
        <a:lstStyle/>
        <a:p>
          <a:endParaRPr lang="en-US"/>
        </a:p>
      </dgm:t>
    </dgm:pt>
    <dgm:pt modelId="{5DC9082D-A8A8-4EE0-8404-FA69216EE7EA}" type="sibTrans" cxnId="{0AC6E8A4-30DB-43EB-B31C-846A6631E754}">
      <dgm:prSet/>
      <dgm:spPr/>
      <dgm:t>
        <a:bodyPr/>
        <a:lstStyle/>
        <a:p>
          <a:endParaRPr lang="en-US"/>
        </a:p>
      </dgm:t>
    </dgm:pt>
    <dgm:pt modelId="{49A12E30-EBEA-4222-8956-87777EEC4E79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Le gambe si muoveranno parallele come su due binari</a:t>
          </a:r>
        </a:p>
      </dgm:t>
    </dgm:pt>
    <dgm:pt modelId="{ED682BFC-A2F2-4B3D-9612-A8FE9BC67A56}" type="parTrans" cxnId="{1C25F3F3-E61E-46D5-9068-CE7C97EC8B2E}">
      <dgm:prSet/>
      <dgm:spPr/>
      <dgm:t>
        <a:bodyPr/>
        <a:lstStyle/>
        <a:p>
          <a:endParaRPr lang="en-US"/>
        </a:p>
      </dgm:t>
    </dgm:pt>
    <dgm:pt modelId="{CE680ED3-EDCB-4F85-BA7E-0C7A610514D8}" type="sibTrans" cxnId="{1C25F3F3-E61E-46D5-9068-CE7C97EC8B2E}">
      <dgm:prSet/>
      <dgm:spPr/>
      <dgm:t>
        <a:bodyPr/>
        <a:lstStyle/>
        <a:p>
          <a:endParaRPr lang="en-US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4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4"/>
      <dgm:spPr/>
    </dgm:pt>
    <dgm:pt modelId="{CE4FCBD1-FC5C-4812-BEA3-B0AF949156B5}" type="pres">
      <dgm:prSet presAssocID="{A83B8120-DAAF-4FE7-BEDC-9CCCC46C8B50}" presName="vert1" presStyleCnt="0"/>
      <dgm:spPr/>
    </dgm:pt>
    <dgm:pt modelId="{504D85F1-0897-4903-9E4A-DF781F4D6291}" type="pres">
      <dgm:prSet presAssocID="{498472BD-324A-4AFC-82FF-1C4CCF4CDC2C}" presName="thickLine" presStyleLbl="alignNode1" presStyleIdx="1" presStyleCnt="4"/>
      <dgm:spPr/>
    </dgm:pt>
    <dgm:pt modelId="{A1275269-986D-4A15-908C-6274935C949C}" type="pres">
      <dgm:prSet presAssocID="{498472BD-324A-4AFC-82FF-1C4CCF4CDC2C}" presName="horz1" presStyleCnt="0"/>
      <dgm:spPr/>
    </dgm:pt>
    <dgm:pt modelId="{2B4179C8-20E7-4881-9A06-6BE782288BE5}" type="pres">
      <dgm:prSet presAssocID="{498472BD-324A-4AFC-82FF-1C4CCF4CDC2C}" presName="tx1" presStyleLbl="revTx" presStyleIdx="1" presStyleCnt="4"/>
      <dgm:spPr/>
    </dgm:pt>
    <dgm:pt modelId="{5CF6943C-9143-4A66-8440-B1D052F95A18}" type="pres">
      <dgm:prSet presAssocID="{498472BD-324A-4AFC-82FF-1C4CCF4CDC2C}" presName="vert1" presStyleCnt="0"/>
      <dgm:spPr/>
    </dgm:pt>
    <dgm:pt modelId="{26DB798A-7C29-4824-A91F-F1163C893B32}" type="pres">
      <dgm:prSet presAssocID="{6587A19E-8F42-4F85-9D0F-0E3B9C02641C}" presName="thickLine" presStyleLbl="alignNode1" presStyleIdx="2" presStyleCnt="4"/>
      <dgm:spPr/>
    </dgm:pt>
    <dgm:pt modelId="{AE3E5DC0-5B40-440D-82B0-C777AD91B506}" type="pres">
      <dgm:prSet presAssocID="{6587A19E-8F42-4F85-9D0F-0E3B9C02641C}" presName="horz1" presStyleCnt="0"/>
      <dgm:spPr/>
    </dgm:pt>
    <dgm:pt modelId="{756DE713-0732-4DF4-A8FB-CE83FAEF59E6}" type="pres">
      <dgm:prSet presAssocID="{6587A19E-8F42-4F85-9D0F-0E3B9C02641C}" presName="tx1" presStyleLbl="revTx" presStyleIdx="2" presStyleCnt="4"/>
      <dgm:spPr/>
    </dgm:pt>
    <dgm:pt modelId="{CD57A96F-B821-4D76-80DE-4F2845926218}" type="pres">
      <dgm:prSet presAssocID="{6587A19E-8F42-4F85-9D0F-0E3B9C02641C}" presName="vert1" presStyleCnt="0"/>
      <dgm:spPr/>
    </dgm:pt>
    <dgm:pt modelId="{3B565841-6D24-4DC5-B1F4-D69133880817}" type="pres">
      <dgm:prSet presAssocID="{49A12E30-EBEA-4222-8956-87777EEC4E79}" presName="thickLine" presStyleLbl="alignNode1" presStyleIdx="3" presStyleCnt="4"/>
      <dgm:spPr/>
    </dgm:pt>
    <dgm:pt modelId="{583E69B7-400D-42C0-BB65-6ED36CB03BF6}" type="pres">
      <dgm:prSet presAssocID="{49A12E30-EBEA-4222-8956-87777EEC4E79}" presName="horz1" presStyleCnt="0"/>
      <dgm:spPr/>
    </dgm:pt>
    <dgm:pt modelId="{E807B73C-A864-464E-ACF0-A9C127396D9E}" type="pres">
      <dgm:prSet presAssocID="{49A12E30-EBEA-4222-8956-87777EEC4E79}" presName="tx1" presStyleLbl="revTx" presStyleIdx="3" presStyleCnt="4"/>
      <dgm:spPr/>
    </dgm:pt>
    <dgm:pt modelId="{7D47D6C6-3DB7-4091-B0C6-EB951214D0B5}" type="pres">
      <dgm:prSet presAssocID="{49A12E30-EBEA-4222-8956-87777EEC4E79}" presName="vert1" presStyleCnt="0"/>
      <dgm:spPr/>
    </dgm:pt>
  </dgm:ptLst>
  <dgm:cxnLst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A608D16A-6D99-4D64-888C-770DCA15EAD9}" type="presOf" srcId="{6587A19E-8F42-4F85-9D0F-0E3B9C02641C}" destId="{756DE713-0732-4DF4-A8FB-CE83FAEF59E6}" srcOrd="0" destOrd="0" presId="urn:microsoft.com/office/officeart/2008/layout/LinedList"/>
    <dgm:cxn modelId="{101A1D71-61BB-4C34-946D-0116CAD48EBC}" type="presOf" srcId="{A83B8120-DAAF-4FE7-BEDC-9CCCC46C8B50}" destId="{D304C5E1-F9E9-4BCD-A3E8-6511DDE0556A}" srcOrd="0" destOrd="0" presId="urn:microsoft.com/office/officeart/2008/layout/LinedList"/>
    <dgm:cxn modelId="{0AC6E8A4-30DB-43EB-B31C-846A6631E754}" srcId="{79BD3DE3-CC21-4E53-9940-248527713AEA}" destId="{6587A19E-8F42-4F85-9D0F-0E3B9C02641C}" srcOrd="2" destOrd="0" parTransId="{D6294481-356D-4FE3-95A8-27478C4AE9C6}" sibTransId="{5DC9082D-A8A8-4EE0-8404-FA69216EE7EA}"/>
    <dgm:cxn modelId="{A844C6DF-FA2A-4EE8-957E-BA715620CD5B}" type="presOf" srcId="{498472BD-324A-4AFC-82FF-1C4CCF4CDC2C}" destId="{2B4179C8-20E7-4881-9A06-6BE782288BE5}" srcOrd="0" destOrd="0" presId="urn:microsoft.com/office/officeart/2008/layout/LinedList"/>
    <dgm:cxn modelId="{DFBD64E9-4441-4F7F-B4BD-90366BBB543E}" srcId="{79BD3DE3-CC21-4E53-9940-248527713AEA}" destId="{498472BD-324A-4AFC-82FF-1C4CCF4CDC2C}" srcOrd="1" destOrd="0" parTransId="{11C8DE73-AA96-4152-A725-A4DF596C19DD}" sibTransId="{0328603D-6E9D-47D3-8B25-A26D95D83FDA}"/>
    <dgm:cxn modelId="{11120EEB-DF10-4AA3-88F3-750F55349CBB}" type="presOf" srcId="{49A12E30-EBEA-4222-8956-87777EEC4E79}" destId="{E807B73C-A864-464E-ACF0-A9C127396D9E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1C25F3F3-E61E-46D5-9068-CE7C97EC8B2E}" srcId="{79BD3DE3-CC21-4E53-9940-248527713AEA}" destId="{49A12E30-EBEA-4222-8956-87777EEC4E79}" srcOrd="3" destOrd="0" parTransId="{ED682BFC-A2F2-4B3D-9612-A8FE9BC67A56}" sibTransId="{CE680ED3-EDCB-4F85-BA7E-0C7A610514D8}"/>
    <dgm:cxn modelId="{C4BEB523-2A5E-40D9-8919-74C72CF5E345}" type="presParOf" srcId="{CB9BF01E-9134-4533-909E-D790A07FF960}" destId="{64B54B96-129D-4D95-A09A-9B64EC584B97}" srcOrd="0" destOrd="0" presId="urn:microsoft.com/office/officeart/2008/layout/LinedList"/>
    <dgm:cxn modelId="{84F4BC3C-FB00-4616-916F-6B3C80DC9C9A}" type="presParOf" srcId="{CB9BF01E-9134-4533-909E-D790A07FF960}" destId="{35766F60-938A-4AEE-B543-5FBEA7675BF1}" srcOrd="1" destOrd="0" presId="urn:microsoft.com/office/officeart/2008/layout/LinedList"/>
    <dgm:cxn modelId="{A32E3549-7CFB-40B7-A8E6-55C6E5E56374}" type="presParOf" srcId="{35766F60-938A-4AEE-B543-5FBEA7675BF1}" destId="{D304C5E1-F9E9-4BCD-A3E8-6511DDE0556A}" srcOrd="0" destOrd="0" presId="urn:microsoft.com/office/officeart/2008/layout/LinedList"/>
    <dgm:cxn modelId="{173C644D-FA32-49D2-9349-A6B6BDAB6EF4}" type="presParOf" srcId="{35766F60-938A-4AEE-B543-5FBEA7675BF1}" destId="{CE4FCBD1-FC5C-4812-BEA3-B0AF949156B5}" srcOrd="1" destOrd="0" presId="urn:microsoft.com/office/officeart/2008/layout/LinedList"/>
    <dgm:cxn modelId="{3D7C36FF-3C11-4C58-8BBA-E5E05DA17FB2}" type="presParOf" srcId="{CB9BF01E-9134-4533-909E-D790A07FF960}" destId="{504D85F1-0897-4903-9E4A-DF781F4D6291}" srcOrd="2" destOrd="0" presId="urn:microsoft.com/office/officeart/2008/layout/LinedList"/>
    <dgm:cxn modelId="{67B6E768-55A4-43CF-8985-E7783DFCFD25}" type="presParOf" srcId="{CB9BF01E-9134-4533-909E-D790A07FF960}" destId="{A1275269-986D-4A15-908C-6274935C949C}" srcOrd="3" destOrd="0" presId="urn:microsoft.com/office/officeart/2008/layout/LinedList"/>
    <dgm:cxn modelId="{82C33073-B9C8-4D12-948B-73A4F64A4CA2}" type="presParOf" srcId="{A1275269-986D-4A15-908C-6274935C949C}" destId="{2B4179C8-20E7-4881-9A06-6BE782288BE5}" srcOrd="0" destOrd="0" presId="urn:microsoft.com/office/officeart/2008/layout/LinedList"/>
    <dgm:cxn modelId="{6EA6FCC6-BDEF-4837-808E-2B08FEE39612}" type="presParOf" srcId="{A1275269-986D-4A15-908C-6274935C949C}" destId="{5CF6943C-9143-4A66-8440-B1D052F95A18}" srcOrd="1" destOrd="0" presId="urn:microsoft.com/office/officeart/2008/layout/LinedList"/>
    <dgm:cxn modelId="{BE4D3181-FF21-4226-B1EC-3477C31EB974}" type="presParOf" srcId="{CB9BF01E-9134-4533-909E-D790A07FF960}" destId="{26DB798A-7C29-4824-A91F-F1163C893B32}" srcOrd="4" destOrd="0" presId="urn:microsoft.com/office/officeart/2008/layout/LinedList"/>
    <dgm:cxn modelId="{84B5740A-1BE2-43C6-BE1F-41A68B39FD2F}" type="presParOf" srcId="{CB9BF01E-9134-4533-909E-D790A07FF960}" destId="{AE3E5DC0-5B40-440D-82B0-C777AD91B506}" srcOrd="5" destOrd="0" presId="urn:microsoft.com/office/officeart/2008/layout/LinedList"/>
    <dgm:cxn modelId="{306EDF4B-F8B1-4C8E-A4E3-1B1E020912F9}" type="presParOf" srcId="{AE3E5DC0-5B40-440D-82B0-C777AD91B506}" destId="{756DE713-0732-4DF4-A8FB-CE83FAEF59E6}" srcOrd="0" destOrd="0" presId="urn:microsoft.com/office/officeart/2008/layout/LinedList"/>
    <dgm:cxn modelId="{855FE521-FE0C-44C9-ABF7-ECBE103C0D40}" type="presParOf" srcId="{AE3E5DC0-5B40-440D-82B0-C777AD91B506}" destId="{CD57A96F-B821-4D76-80DE-4F2845926218}" srcOrd="1" destOrd="0" presId="urn:microsoft.com/office/officeart/2008/layout/LinedList"/>
    <dgm:cxn modelId="{E47F3BC2-B7F4-4C35-82C2-345895903363}" type="presParOf" srcId="{CB9BF01E-9134-4533-909E-D790A07FF960}" destId="{3B565841-6D24-4DC5-B1F4-D69133880817}" srcOrd="6" destOrd="0" presId="urn:microsoft.com/office/officeart/2008/layout/LinedList"/>
    <dgm:cxn modelId="{0085E421-D363-414F-8DA8-17F39E5EA5D8}" type="presParOf" srcId="{CB9BF01E-9134-4533-909E-D790A07FF960}" destId="{583E69B7-400D-42C0-BB65-6ED36CB03BF6}" srcOrd="7" destOrd="0" presId="urn:microsoft.com/office/officeart/2008/layout/LinedList"/>
    <dgm:cxn modelId="{CC4644E7-802F-4D42-B62A-81809F0F3D39}" type="presParOf" srcId="{583E69B7-400D-42C0-BB65-6ED36CB03BF6}" destId="{E807B73C-A864-464E-ACF0-A9C127396D9E}" srcOrd="0" destOrd="0" presId="urn:microsoft.com/office/officeart/2008/layout/LinedList"/>
    <dgm:cxn modelId="{08F048B9-27F1-445D-A30B-8E4750244184}" type="presParOf" srcId="{583E69B7-400D-42C0-BB65-6ED36CB03BF6}" destId="{7D47D6C6-3DB7-4091-B0C6-EB951214D0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L'articolazione del BACINO è molto sollecitata in tutte le fasi della camminata;</a:t>
          </a:r>
          <a:endParaRPr lang="en-US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6587A19E-8F42-4F85-9D0F-0E3B9C02641C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Il movimento del bacino è fondamentale per la fluidità della camminata con la sua rotazione opposta a quella delle spalle;</a:t>
          </a:r>
        </a:p>
      </dgm:t>
    </dgm:pt>
    <dgm:pt modelId="{D6294481-356D-4FE3-95A8-27478C4AE9C6}" type="parTrans" cxnId="{0AC6E8A4-30DB-43EB-B31C-846A6631E754}">
      <dgm:prSet/>
      <dgm:spPr/>
      <dgm:t>
        <a:bodyPr/>
        <a:lstStyle/>
        <a:p>
          <a:endParaRPr lang="en-US"/>
        </a:p>
      </dgm:t>
    </dgm:pt>
    <dgm:pt modelId="{5DC9082D-A8A8-4EE0-8404-FA69216EE7EA}" type="sibTrans" cxnId="{0AC6E8A4-30DB-43EB-B31C-846A6631E754}">
      <dgm:prSet/>
      <dgm:spPr/>
      <dgm:t>
        <a:bodyPr/>
        <a:lstStyle/>
        <a:p>
          <a:endParaRPr lang="en-US"/>
        </a:p>
      </dgm:t>
    </dgm:pt>
    <dgm:pt modelId="{48293A4A-1BED-48A7-A24E-696057E567E7}">
      <dgm:prSet phldr="0"/>
      <dgm:spPr/>
      <dgm:t>
        <a:bodyPr/>
        <a:lstStyle/>
        <a:p>
          <a:pPr rtl="0"/>
          <a:r>
            <a:rPr lang="en-US" b="0">
              <a:latin typeface="Verdana"/>
              <a:ea typeface="Verdana"/>
              <a:cs typeface="Verdana"/>
            </a:rPr>
            <a:t>I </a:t>
          </a:r>
          <a:r>
            <a:rPr lang="en-US" b="0" err="1">
              <a:latin typeface="Verdana"/>
              <a:ea typeface="Verdana"/>
              <a:cs typeface="Verdana"/>
            </a:rPr>
            <a:t>muscoli</a:t>
          </a:r>
          <a:r>
            <a:rPr lang="en-US" b="0">
              <a:latin typeface="Verdana"/>
              <a:ea typeface="Verdana"/>
              <a:cs typeface="Verdana"/>
            </a:rPr>
            <a:t> del CORE </a:t>
          </a:r>
          <a:r>
            <a:rPr lang="en-US" b="0" err="1">
              <a:latin typeface="Verdana"/>
              <a:ea typeface="Verdana"/>
              <a:cs typeface="Verdana"/>
            </a:rPr>
            <a:t>vanno</a:t>
          </a:r>
          <a:r>
            <a:rPr lang="en-US" b="0">
              <a:latin typeface="Verdana"/>
              <a:ea typeface="Verdana"/>
              <a:cs typeface="Verdana"/>
            </a:rPr>
            <a:t> ad </a:t>
          </a:r>
          <a:r>
            <a:rPr lang="en-US" b="0" err="1">
              <a:latin typeface="Verdana"/>
              <a:ea typeface="Verdana"/>
              <a:cs typeface="Verdana"/>
            </a:rPr>
            <a:t>inserirsi</a:t>
          </a:r>
          <a:r>
            <a:rPr lang="en-US" b="0">
              <a:latin typeface="Verdana"/>
              <a:ea typeface="Verdana"/>
              <a:cs typeface="Verdana"/>
            </a:rPr>
            <a:t> </a:t>
          </a:r>
          <a:r>
            <a:rPr lang="en-US" b="0" err="1">
              <a:latin typeface="Verdana"/>
              <a:ea typeface="Verdana"/>
              <a:cs typeface="Verdana"/>
            </a:rPr>
            <a:t>sul</a:t>
          </a:r>
          <a:r>
            <a:rPr lang="en-US" b="0">
              <a:latin typeface="Verdana"/>
              <a:ea typeface="Verdana"/>
              <a:cs typeface="Verdana"/>
            </a:rPr>
            <a:t> BACINO ed </a:t>
          </a:r>
          <a:r>
            <a:rPr lang="en-US" b="0" err="1">
              <a:latin typeface="Verdana"/>
              <a:ea typeface="Verdana"/>
              <a:cs typeface="Verdana"/>
            </a:rPr>
            <a:t>hanno</a:t>
          </a:r>
          <a:r>
            <a:rPr lang="en-US" b="0">
              <a:latin typeface="Verdana"/>
              <a:ea typeface="Verdana"/>
              <a:cs typeface="Verdana"/>
            </a:rPr>
            <a:t> un </a:t>
          </a:r>
          <a:r>
            <a:rPr lang="en-US" b="0" err="1">
              <a:latin typeface="Verdana"/>
              <a:ea typeface="Verdana"/>
              <a:cs typeface="Verdana"/>
            </a:rPr>
            <a:t>ruolo</a:t>
          </a:r>
          <a:r>
            <a:rPr lang="en-US" b="0">
              <a:latin typeface="Verdana"/>
              <a:ea typeface="Verdana"/>
              <a:cs typeface="Verdana"/>
            </a:rPr>
            <a:t> </a:t>
          </a:r>
          <a:r>
            <a:rPr lang="en-US" b="0" err="1">
              <a:latin typeface="Verdana"/>
              <a:ea typeface="Verdana"/>
              <a:cs typeface="Verdana"/>
            </a:rPr>
            <a:t>fondamentale</a:t>
          </a:r>
          <a:r>
            <a:rPr lang="en-US" b="0">
              <a:latin typeface="Verdana"/>
              <a:ea typeface="Verdana"/>
              <a:cs typeface="Verdana"/>
            </a:rPr>
            <a:t> </a:t>
          </a:r>
          <a:r>
            <a:rPr lang="en-US" b="0" err="1">
              <a:latin typeface="Verdana"/>
              <a:ea typeface="Verdana"/>
              <a:cs typeface="Verdana"/>
            </a:rPr>
            <a:t>nelle</a:t>
          </a:r>
          <a:r>
            <a:rPr lang="en-US" b="0">
              <a:latin typeface="Verdana"/>
              <a:ea typeface="Verdana"/>
              <a:cs typeface="Verdana"/>
            </a:rPr>
            <a:t> </a:t>
          </a:r>
          <a:r>
            <a:rPr lang="en-US" b="0" err="1">
              <a:latin typeface="Verdana"/>
              <a:ea typeface="Verdana"/>
              <a:cs typeface="Verdana"/>
            </a:rPr>
            <a:t>fasi</a:t>
          </a:r>
          <a:r>
            <a:rPr lang="en-US" b="0">
              <a:latin typeface="Verdana"/>
              <a:ea typeface="Verdana"/>
              <a:cs typeface="Verdana"/>
            </a:rPr>
            <a:t> </a:t>
          </a:r>
          <a:r>
            <a:rPr lang="en-US" b="0" err="1">
              <a:latin typeface="Verdana"/>
              <a:ea typeface="Verdana"/>
              <a:cs typeface="Verdana"/>
            </a:rPr>
            <a:t>della</a:t>
          </a:r>
          <a:r>
            <a:rPr lang="en-US" b="0">
              <a:latin typeface="Verdana"/>
              <a:ea typeface="Verdana"/>
              <a:cs typeface="Verdana"/>
            </a:rPr>
            <a:t> </a:t>
          </a:r>
          <a:r>
            <a:rPr lang="en-US" b="0" err="1">
              <a:latin typeface="Verdana"/>
              <a:ea typeface="Verdana"/>
              <a:cs typeface="Verdana"/>
            </a:rPr>
            <a:t>camminata</a:t>
          </a:r>
          <a:r>
            <a:rPr lang="en-US" b="0">
              <a:latin typeface="Verdana"/>
              <a:ea typeface="Verdana"/>
              <a:cs typeface="Verdana"/>
            </a:rPr>
            <a:t>;</a:t>
          </a:r>
        </a:p>
      </dgm:t>
    </dgm:pt>
    <dgm:pt modelId="{0DA966E4-F2D5-4943-BF20-AFAF5E3327B9}" type="parTrans" cxnId="{CECC1270-E79A-4EB9-BF85-334779D10272}">
      <dgm:prSet/>
      <dgm:spPr/>
    </dgm:pt>
    <dgm:pt modelId="{78A5CD20-30E0-41FA-BD4A-256AA5CAFD6A}" type="sibTrans" cxnId="{CECC1270-E79A-4EB9-BF85-334779D10272}">
      <dgm:prSet/>
      <dgm:spPr/>
    </dgm:pt>
    <dgm:pt modelId="{27F1E88C-1258-4F4E-9BEB-D2635AD0A243}">
      <dgm:prSet phldr="0"/>
      <dgm:spPr/>
      <dgm:t>
        <a:bodyPr/>
        <a:lstStyle/>
        <a:p>
          <a:pPr rtl="0"/>
          <a:r>
            <a:rPr lang="en-US" b="0" dirty="0">
              <a:latin typeface="Verdana"/>
              <a:ea typeface="Verdana"/>
              <a:cs typeface="Verdana"/>
            </a:rPr>
            <a:t>In </a:t>
          </a:r>
          <a:r>
            <a:rPr lang="en-US" b="0" dirty="0" err="1">
              <a:latin typeface="Verdana"/>
              <a:ea typeface="Verdana"/>
              <a:cs typeface="Verdana"/>
            </a:rPr>
            <a:t>particolar</a:t>
          </a:r>
          <a:r>
            <a:rPr lang="en-US" b="0" dirty="0">
              <a:latin typeface="Verdana"/>
              <a:ea typeface="Verdana"/>
              <a:cs typeface="Verdana"/>
            </a:rPr>
            <a:t> modo I </a:t>
          </a:r>
          <a:r>
            <a:rPr lang="en-US" b="0" dirty="0" err="1">
              <a:latin typeface="Verdana"/>
              <a:ea typeface="Verdana"/>
              <a:cs typeface="Verdana"/>
            </a:rPr>
            <a:t>muscoli</a:t>
          </a:r>
          <a:r>
            <a:rPr lang="en-US" b="0" dirty="0">
              <a:latin typeface="Verdana"/>
              <a:ea typeface="Verdana"/>
              <a:cs typeface="Verdana"/>
            </a:rPr>
            <a:t> del CORE </a:t>
          </a:r>
          <a:r>
            <a:rPr lang="en-US" b="0" dirty="0" err="1">
              <a:latin typeface="Verdana"/>
              <a:ea typeface="Verdana"/>
              <a:cs typeface="Verdana"/>
            </a:rPr>
            <a:t>stabilizzano</a:t>
          </a:r>
          <a:r>
            <a:rPr lang="en-US" b="0" dirty="0">
              <a:latin typeface="Verdana"/>
              <a:ea typeface="Verdana"/>
              <a:cs typeface="Verdana"/>
            </a:rPr>
            <a:t> il BACINO e </a:t>
          </a:r>
          <a:r>
            <a:rPr lang="en-US" b="0" dirty="0" err="1">
              <a:latin typeface="Verdana"/>
              <a:ea typeface="Verdana"/>
              <a:cs typeface="Verdana"/>
            </a:rPr>
            <a:t>sono</a:t>
          </a:r>
          <a:r>
            <a:rPr lang="en-US" b="0" dirty="0">
              <a:latin typeface="Verdana"/>
              <a:ea typeface="Verdana"/>
              <a:cs typeface="Verdana"/>
            </a:rPr>
            <a:t> molto </a:t>
          </a:r>
          <a:r>
            <a:rPr lang="en-US" b="0" dirty="0" err="1">
              <a:latin typeface="Verdana"/>
              <a:ea typeface="Verdana"/>
              <a:cs typeface="Verdana"/>
            </a:rPr>
            <a:t>utili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nella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fase</a:t>
          </a:r>
          <a:r>
            <a:rPr lang="en-US" b="0" dirty="0">
              <a:latin typeface="Verdana"/>
              <a:ea typeface="Verdana"/>
              <a:cs typeface="Verdana"/>
            </a:rPr>
            <a:t> di </a:t>
          </a:r>
          <a:r>
            <a:rPr lang="en-US" b="0" dirty="0" err="1">
              <a:latin typeface="Verdana"/>
              <a:ea typeface="Verdana"/>
              <a:cs typeface="Verdana"/>
            </a:rPr>
            <a:t>ammortizzazione</a:t>
          </a:r>
          <a:r>
            <a:rPr lang="en-US" b="0" dirty="0">
              <a:latin typeface="Verdana"/>
              <a:ea typeface="Verdana"/>
              <a:cs typeface="Verdana"/>
            </a:rPr>
            <a:t>;</a:t>
          </a:r>
        </a:p>
      </dgm:t>
    </dgm:pt>
    <dgm:pt modelId="{EF77AF9A-1670-4553-BD21-EEA7C04ABE6D}" type="parTrans" cxnId="{01E381AA-C3F8-4814-8567-D82466A53A13}">
      <dgm:prSet/>
      <dgm:spPr/>
    </dgm:pt>
    <dgm:pt modelId="{51BA80F3-379A-4317-B1BF-50C09BDDD6A5}" type="sibTrans" cxnId="{01E381AA-C3F8-4814-8567-D82466A53A13}">
      <dgm:prSet/>
      <dgm:spPr/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4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4"/>
      <dgm:spPr/>
    </dgm:pt>
    <dgm:pt modelId="{CE4FCBD1-FC5C-4812-BEA3-B0AF949156B5}" type="pres">
      <dgm:prSet presAssocID="{A83B8120-DAAF-4FE7-BEDC-9CCCC46C8B50}" presName="vert1" presStyleCnt="0"/>
      <dgm:spPr/>
    </dgm:pt>
    <dgm:pt modelId="{26DB798A-7C29-4824-A91F-F1163C893B32}" type="pres">
      <dgm:prSet presAssocID="{6587A19E-8F42-4F85-9D0F-0E3B9C02641C}" presName="thickLine" presStyleLbl="alignNode1" presStyleIdx="1" presStyleCnt="4"/>
      <dgm:spPr/>
    </dgm:pt>
    <dgm:pt modelId="{AE3E5DC0-5B40-440D-82B0-C777AD91B506}" type="pres">
      <dgm:prSet presAssocID="{6587A19E-8F42-4F85-9D0F-0E3B9C02641C}" presName="horz1" presStyleCnt="0"/>
      <dgm:spPr/>
    </dgm:pt>
    <dgm:pt modelId="{756DE713-0732-4DF4-A8FB-CE83FAEF59E6}" type="pres">
      <dgm:prSet presAssocID="{6587A19E-8F42-4F85-9D0F-0E3B9C02641C}" presName="tx1" presStyleLbl="revTx" presStyleIdx="1" presStyleCnt="4"/>
      <dgm:spPr/>
    </dgm:pt>
    <dgm:pt modelId="{CD57A96F-B821-4D76-80DE-4F2845926218}" type="pres">
      <dgm:prSet presAssocID="{6587A19E-8F42-4F85-9D0F-0E3B9C02641C}" presName="vert1" presStyleCnt="0"/>
      <dgm:spPr/>
    </dgm:pt>
    <dgm:pt modelId="{058C9660-E235-4B0F-9EED-543CB8EC867D}" type="pres">
      <dgm:prSet presAssocID="{48293A4A-1BED-48A7-A24E-696057E567E7}" presName="thickLine" presStyleLbl="alignNode1" presStyleIdx="2" presStyleCnt="4"/>
      <dgm:spPr/>
    </dgm:pt>
    <dgm:pt modelId="{C8839A2A-8BA4-4C04-9F2F-8AF6D08006CB}" type="pres">
      <dgm:prSet presAssocID="{48293A4A-1BED-48A7-A24E-696057E567E7}" presName="horz1" presStyleCnt="0"/>
      <dgm:spPr/>
    </dgm:pt>
    <dgm:pt modelId="{80FE85AB-CDF3-4C22-84D5-AD7DFC898748}" type="pres">
      <dgm:prSet presAssocID="{48293A4A-1BED-48A7-A24E-696057E567E7}" presName="tx1" presStyleLbl="revTx" presStyleIdx="2" presStyleCnt="4"/>
      <dgm:spPr/>
    </dgm:pt>
    <dgm:pt modelId="{15BE16DF-7159-42A7-8B60-C9EACBB4C4F0}" type="pres">
      <dgm:prSet presAssocID="{48293A4A-1BED-48A7-A24E-696057E567E7}" presName="vert1" presStyleCnt="0"/>
      <dgm:spPr/>
    </dgm:pt>
    <dgm:pt modelId="{7AD7137B-C82E-44A9-8431-01F300D32E67}" type="pres">
      <dgm:prSet presAssocID="{27F1E88C-1258-4F4E-9BEB-D2635AD0A243}" presName="thickLine" presStyleLbl="alignNode1" presStyleIdx="3" presStyleCnt="4"/>
      <dgm:spPr/>
    </dgm:pt>
    <dgm:pt modelId="{43201833-D70D-49CC-B0E1-15863D45AFD2}" type="pres">
      <dgm:prSet presAssocID="{27F1E88C-1258-4F4E-9BEB-D2635AD0A243}" presName="horz1" presStyleCnt="0"/>
      <dgm:spPr/>
    </dgm:pt>
    <dgm:pt modelId="{06C40E29-42C2-4B9D-9853-B32D48EB98CB}" type="pres">
      <dgm:prSet presAssocID="{27F1E88C-1258-4F4E-9BEB-D2635AD0A243}" presName="tx1" presStyleLbl="revTx" presStyleIdx="3" presStyleCnt="4"/>
      <dgm:spPr/>
    </dgm:pt>
    <dgm:pt modelId="{C44864C6-192F-424A-91F7-37DDFF5DEAD0}" type="pres">
      <dgm:prSet presAssocID="{27F1E88C-1258-4F4E-9BEB-D2635AD0A243}" presName="vert1" presStyleCnt="0"/>
      <dgm:spPr/>
    </dgm:pt>
  </dgm:ptLst>
  <dgm:cxnLst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CECC1270-E79A-4EB9-BF85-334779D10272}" srcId="{79BD3DE3-CC21-4E53-9940-248527713AEA}" destId="{48293A4A-1BED-48A7-A24E-696057E567E7}" srcOrd="2" destOrd="0" parTransId="{0DA966E4-F2D5-4943-BF20-AFAF5E3327B9}" sibTransId="{78A5CD20-30E0-41FA-BD4A-256AA5CAFD6A}"/>
    <dgm:cxn modelId="{2C2E1755-5A60-476F-98F8-20887B448A50}" type="presOf" srcId="{A83B8120-DAAF-4FE7-BEDC-9CCCC46C8B50}" destId="{D304C5E1-F9E9-4BCD-A3E8-6511DDE0556A}" srcOrd="0" destOrd="0" presId="urn:microsoft.com/office/officeart/2008/layout/LinedList"/>
    <dgm:cxn modelId="{0AC6E8A4-30DB-43EB-B31C-846A6631E754}" srcId="{79BD3DE3-CC21-4E53-9940-248527713AEA}" destId="{6587A19E-8F42-4F85-9D0F-0E3B9C02641C}" srcOrd="1" destOrd="0" parTransId="{D6294481-356D-4FE3-95A8-27478C4AE9C6}" sibTransId="{5DC9082D-A8A8-4EE0-8404-FA69216EE7EA}"/>
    <dgm:cxn modelId="{01E381AA-C3F8-4814-8567-D82466A53A13}" srcId="{79BD3DE3-CC21-4E53-9940-248527713AEA}" destId="{27F1E88C-1258-4F4E-9BEB-D2635AD0A243}" srcOrd="3" destOrd="0" parTransId="{EF77AF9A-1670-4553-BD21-EEA7C04ABE6D}" sibTransId="{51BA80F3-379A-4317-B1BF-50C09BDDD6A5}"/>
    <dgm:cxn modelId="{F7A789C4-C777-4C0A-952F-83B0023EA624}" type="presOf" srcId="{6587A19E-8F42-4F85-9D0F-0E3B9C02641C}" destId="{756DE713-0732-4DF4-A8FB-CE83FAEF59E6}" srcOrd="0" destOrd="0" presId="urn:microsoft.com/office/officeart/2008/layout/LinedList"/>
    <dgm:cxn modelId="{7DE0FEC7-9BCA-4FA2-B9FA-54943032C365}" type="presOf" srcId="{27F1E88C-1258-4F4E-9BEB-D2635AD0A243}" destId="{06C40E29-42C2-4B9D-9853-B32D48EB98CB}" srcOrd="0" destOrd="0" presId="urn:microsoft.com/office/officeart/2008/layout/LinedList"/>
    <dgm:cxn modelId="{A4A33BDC-0964-4381-978B-0410D5F1AF1F}" type="presOf" srcId="{48293A4A-1BED-48A7-A24E-696057E567E7}" destId="{80FE85AB-CDF3-4C22-84D5-AD7DFC898748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78B6B813-397B-4F65-B670-A5E0AB5380DA}" type="presParOf" srcId="{CB9BF01E-9134-4533-909E-D790A07FF960}" destId="{64B54B96-129D-4D95-A09A-9B64EC584B97}" srcOrd="0" destOrd="0" presId="urn:microsoft.com/office/officeart/2008/layout/LinedList"/>
    <dgm:cxn modelId="{9E6DF037-E76D-40BD-984C-9084C5302B5C}" type="presParOf" srcId="{CB9BF01E-9134-4533-909E-D790A07FF960}" destId="{35766F60-938A-4AEE-B543-5FBEA7675BF1}" srcOrd="1" destOrd="0" presId="urn:microsoft.com/office/officeart/2008/layout/LinedList"/>
    <dgm:cxn modelId="{5EDB709F-CF94-4ECD-A591-E8F5752F746D}" type="presParOf" srcId="{35766F60-938A-4AEE-B543-5FBEA7675BF1}" destId="{D304C5E1-F9E9-4BCD-A3E8-6511DDE0556A}" srcOrd="0" destOrd="0" presId="urn:microsoft.com/office/officeart/2008/layout/LinedList"/>
    <dgm:cxn modelId="{A01482C0-B0A5-44EB-B3ED-B9E117CEF68D}" type="presParOf" srcId="{35766F60-938A-4AEE-B543-5FBEA7675BF1}" destId="{CE4FCBD1-FC5C-4812-BEA3-B0AF949156B5}" srcOrd="1" destOrd="0" presId="urn:microsoft.com/office/officeart/2008/layout/LinedList"/>
    <dgm:cxn modelId="{463D9996-12B0-48DB-8A3C-2070ED4B592D}" type="presParOf" srcId="{CB9BF01E-9134-4533-909E-D790A07FF960}" destId="{26DB798A-7C29-4824-A91F-F1163C893B32}" srcOrd="2" destOrd="0" presId="urn:microsoft.com/office/officeart/2008/layout/LinedList"/>
    <dgm:cxn modelId="{CE049368-FDD1-453F-86A5-5D5078C3E294}" type="presParOf" srcId="{CB9BF01E-9134-4533-909E-D790A07FF960}" destId="{AE3E5DC0-5B40-440D-82B0-C777AD91B506}" srcOrd="3" destOrd="0" presId="urn:microsoft.com/office/officeart/2008/layout/LinedList"/>
    <dgm:cxn modelId="{1CDCEC4E-5D3B-43C9-834E-E2CA3D6631F3}" type="presParOf" srcId="{AE3E5DC0-5B40-440D-82B0-C777AD91B506}" destId="{756DE713-0732-4DF4-A8FB-CE83FAEF59E6}" srcOrd="0" destOrd="0" presId="urn:microsoft.com/office/officeart/2008/layout/LinedList"/>
    <dgm:cxn modelId="{C2D32B03-D68A-4A53-8059-A080869EE8FB}" type="presParOf" srcId="{AE3E5DC0-5B40-440D-82B0-C777AD91B506}" destId="{CD57A96F-B821-4D76-80DE-4F2845926218}" srcOrd="1" destOrd="0" presId="urn:microsoft.com/office/officeart/2008/layout/LinedList"/>
    <dgm:cxn modelId="{D787265A-38B2-4620-AF1D-513B484EB624}" type="presParOf" srcId="{CB9BF01E-9134-4533-909E-D790A07FF960}" destId="{058C9660-E235-4B0F-9EED-543CB8EC867D}" srcOrd="4" destOrd="0" presId="urn:microsoft.com/office/officeart/2008/layout/LinedList"/>
    <dgm:cxn modelId="{F5EDB9B3-4E8E-4289-9F92-A533AB5D0E02}" type="presParOf" srcId="{CB9BF01E-9134-4533-909E-D790A07FF960}" destId="{C8839A2A-8BA4-4C04-9F2F-8AF6D08006CB}" srcOrd="5" destOrd="0" presId="urn:microsoft.com/office/officeart/2008/layout/LinedList"/>
    <dgm:cxn modelId="{091F403D-9EF5-44AB-A75B-BF9618489B1B}" type="presParOf" srcId="{C8839A2A-8BA4-4C04-9F2F-8AF6D08006CB}" destId="{80FE85AB-CDF3-4C22-84D5-AD7DFC898748}" srcOrd="0" destOrd="0" presId="urn:microsoft.com/office/officeart/2008/layout/LinedList"/>
    <dgm:cxn modelId="{623C6171-4172-4E7F-BD2A-1917B531E536}" type="presParOf" srcId="{C8839A2A-8BA4-4C04-9F2F-8AF6D08006CB}" destId="{15BE16DF-7159-42A7-8B60-C9EACBB4C4F0}" srcOrd="1" destOrd="0" presId="urn:microsoft.com/office/officeart/2008/layout/LinedList"/>
    <dgm:cxn modelId="{103169D7-BAF7-4756-8149-ACABDC4ACDFA}" type="presParOf" srcId="{CB9BF01E-9134-4533-909E-D790A07FF960}" destId="{7AD7137B-C82E-44A9-8431-01F300D32E67}" srcOrd="6" destOrd="0" presId="urn:microsoft.com/office/officeart/2008/layout/LinedList"/>
    <dgm:cxn modelId="{FD1A036C-B9EA-4840-9137-C52BCCCBE564}" type="presParOf" srcId="{CB9BF01E-9134-4533-909E-D790A07FF960}" destId="{43201833-D70D-49CC-B0E1-15863D45AFD2}" srcOrd="7" destOrd="0" presId="urn:microsoft.com/office/officeart/2008/layout/LinedList"/>
    <dgm:cxn modelId="{0F8E6803-3585-4980-AD01-1AD74F0309FD}" type="presParOf" srcId="{43201833-D70D-49CC-B0E1-15863D45AFD2}" destId="{06C40E29-42C2-4B9D-9853-B32D48EB98CB}" srcOrd="0" destOrd="0" presId="urn:microsoft.com/office/officeart/2008/layout/LinedList"/>
    <dgm:cxn modelId="{9DE905CC-CE72-4B68-9A4A-12CB212D31A5}" type="presParOf" srcId="{43201833-D70D-49CC-B0E1-15863D45AFD2}" destId="{C44864C6-192F-424A-91F7-37DDFF5DEA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posizione del busto è eretta o leggermente flessa avanti;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6587A19E-8F42-4F85-9D0F-0E3B9C02641C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Il movimento delle BRACCIA è oscillatorio e va a coordinarsi con il movimento del bacino;</a:t>
          </a:r>
        </a:p>
      </dgm:t>
    </dgm:pt>
    <dgm:pt modelId="{D6294481-356D-4FE3-95A8-27478C4AE9C6}" type="parTrans" cxnId="{0AC6E8A4-30DB-43EB-B31C-846A6631E754}">
      <dgm:prSet/>
      <dgm:spPr/>
      <dgm:t>
        <a:bodyPr/>
        <a:lstStyle/>
        <a:p>
          <a:endParaRPr lang="en-US"/>
        </a:p>
      </dgm:t>
    </dgm:pt>
    <dgm:pt modelId="{5DC9082D-A8A8-4EE0-8404-FA69216EE7EA}" type="sibTrans" cxnId="{0AC6E8A4-30DB-43EB-B31C-846A6631E754}">
      <dgm:prSet/>
      <dgm:spPr/>
      <dgm:t>
        <a:bodyPr/>
        <a:lstStyle/>
        <a:p>
          <a:endParaRPr lang="en-US"/>
        </a:p>
      </dgm:t>
    </dgm:pt>
    <dgm:pt modelId="{48293A4A-1BED-48A7-A24E-696057E567E7}">
      <dgm:prSet phldr="0"/>
      <dgm:spPr/>
      <dgm:t>
        <a:bodyPr/>
        <a:lstStyle/>
        <a:p>
          <a:pPr rtl="0"/>
          <a:r>
            <a:rPr lang="en-US" b="0" dirty="0">
              <a:latin typeface="Verdana"/>
              <a:ea typeface="Verdana"/>
              <a:cs typeface="Verdana"/>
            </a:rPr>
            <a:t>I </a:t>
          </a:r>
          <a:r>
            <a:rPr lang="en-US" b="0" dirty="0" err="1">
              <a:latin typeface="Verdana"/>
              <a:ea typeface="Verdana"/>
              <a:cs typeface="Verdana"/>
            </a:rPr>
            <a:t>muscoli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delle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braccia</a:t>
          </a:r>
          <a:r>
            <a:rPr lang="en-US" b="0" dirty="0">
              <a:latin typeface="Verdana"/>
              <a:ea typeface="Verdana"/>
              <a:cs typeface="Verdana"/>
            </a:rPr>
            <a:t> non </a:t>
          </a:r>
          <a:r>
            <a:rPr lang="en-US" b="0" dirty="0" err="1">
              <a:latin typeface="Verdana"/>
              <a:ea typeface="Verdana"/>
              <a:cs typeface="Verdana"/>
            </a:rPr>
            <a:t>sono</a:t>
          </a:r>
          <a:r>
            <a:rPr lang="en-US" b="0" dirty="0">
              <a:latin typeface="Verdana"/>
              <a:ea typeface="Verdana"/>
              <a:cs typeface="Verdana"/>
            </a:rPr>
            <a:t> tanto </a:t>
          </a:r>
          <a:r>
            <a:rPr lang="en-US" b="0" dirty="0" err="1">
              <a:latin typeface="Verdana"/>
              <a:ea typeface="Verdana"/>
              <a:cs typeface="Verdana"/>
            </a:rPr>
            <a:t>impegnati</a:t>
          </a:r>
          <a:r>
            <a:rPr lang="en-US" b="0" dirty="0">
              <a:latin typeface="Verdana"/>
              <a:ea typeface="Verdana"/>
              <a:cs typeface="Verdana"/>
            </a:rPr>
            <a:t>;</a:t>
          </a:r>
        </a:p>
      </dgm:t>
    </dgm:pt>
    <dgm:pt modelId="{0DA966E4-F2D5-4943-BF20-AFAF5E3327B9}" type="parTrans" cxnId="{CECC1270-E79A-4EB9-BF85-334779D10272}">
      <dgm:prSet/>
      <dgm:spPr/>
      <dgm:t>
        <a:bodyPr/>
        <a:lstStyle/>
        <a:p>
          <a:endParaRPr lang="it-IT"/>
        </a:p>
      </dgm:t>
    </dgm:pt>
    <dgm:pt modelId="{78A5CD20-30E0-41FA-BD4A-256AA5CAFD6A}" type="sibTrans" cxnId="{CECC1270-E79A-4EB9-BF85-334779D10272}">
      <dgm:prSet/>
      <dgm:spPr/>
      <dgm:t>
        <a:bodyPr/>
        <a:lstStyle/>
        <a:p>
          <a:endParaRPr lang="it-IT"/>
        </a:p>
      </dgm:t>
    </dgm:pt>
    <dgm:pt modelId="{D4AADD00-1B0E-4820-836D-930B09ED387B}">
      <dgm:prSet phldr="0"/>
      <dgm:spPr/>
      <dgm:t>
        <a:bodyPr/>
        <a:lstStyle/>
        <a:p>
          <a:pPr rtl="0"/>
          <a:endParaRPr lang="it-IT" dirty="0">
            <a:latin typeface="Verdana"/>
            <a:ea typeface="Verdana"/>
            <a:cs typeface="Verdana"/>
          </a:endParaRPr>
        </a:p>
      </dgm:t>
    </dgm:pt>
    <dgm:pt modelId="{C126622E-5E07-4969-931C-9E3233D58824}" type="parTrans" cxnId="{59798908-B671-427A-9E98-CF4D76A04DE9}">
      <dgm:prSet/>
      <dgm:spPr/>
      <dgm:t>
        <a:bodyPr/>
        <a:lstStyle/>
        <a:p>
          <a:endParaRPr lang="it-IT"/>
        </a:p>
      </dgm:t>
    </dgm:pt>
    <dgm:pt modelId="{C322BCFA-64D3-44B3-BB93-727534C98009}" type="sibTrans" cxnId="{59798908-B671-427A-9E98-CF4D76A04DE9}">
      <dgm:prSet/>
      <dgm:spPr/>
      <dgm:t>
        <a:bodyPr/>
        <a:lstStyle/>
        <a:p>
          <a:endParaRPr lang="it-IT"/>
        </a:p>
      </dgm:t>
    </dgm:pt>
    <dgm:pt modelId="{CCBE4689-83FA-4E6D-BF26-ECFC0723C475}">
      <dgm:prSet phldr="0"/>
      <dgm:spPr/>
      <dgm:t>
        <a:bodyPr/>
        <a:lstStyle/>
        <a:p>
          <a:pPr rtl="0"/>
          <a:r>
            <a:rPr lang="en-US" b="0" dirty="0">
              <a:latin typeface="Verdana"/>
              <a:ea typeface="Verdana"/>
              <a:cs typeface="Verdana"/>
            </a:rPr>
            <a:t>Le </a:t>
          </a:r>
          <a:r>
            <a:rPr lang="en-US" b="0" dirty="0" err="1">
              <a:latin typeface="Verdana"/>
              <a:ea typeface="Verdana"/>
              <a:cs typeface="Verdana"/>
            </a:rPr>
            <a:t>braccia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avranno</a:t>
          </a:r>
          <a:r>
            <a:rPr lang="en-US" b="0" dirty="0">
              <a:latin typeface="Verdana"/>
              <a:ea typeface="Verdana"/>
              <a:cs typeface="Verdana"/>
            </a:rPr>
            <a:t> un </a:t>
          </a:r>
          <a:r>
            <a:rPr lang="en-US" b="0" dirty="0" err="1">
              <a:latin typeface="Verdana"/>
              <a:ea typeface="Verdana"/>
              <a:cs typeface="Verdana"/>
            </a:rPr>
            <a:t>ruolo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più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importante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nella</a:t>
          </a:r>
          <a:r>
            <a:rPr lang="en-US" b="0" dirty="0">
              <a:latin typeface="Verdana"/>
              <a:ea typeface="Verdana"/>
              <a:cs typeface="Verdana"/>
            </a:rPr>
            <a:t> </a:t>
          </a:r>
          <a:r>
            <a:rPr lang="en-US" b="0" dirty="0" err="1">
              <a:latin typeface="Verdana"/>
              <a:ea typeface="Verdana"/>
              <a:cs typeface="Verdana"/>
            </a:rPr>
            <a:t>camminata</a:t>
          </a:r>
          <a:r>
            <a:rPr lang="en-US" b="0" dirty="0">
              <a:latin typeface="Verdana"/>
              <a:ea typeface="Verdana"/>
              <a:cs typeface="Verdana"/>
            </a:rPr>
            <a:t> veloce;</a:t>
          </a:r>
        </a:p>
      </dgm:t>
    </dgm:pt>
    <dgm:pt modelId="{E36E136F-AA35-4BFC-A557-B69277C9B1EA}" type="parTrans" cxnId="{9F005D6C-8E79-4E5D-A73C-FD94F533E9F7}">
      <dgm:prSet/>
      <dgm:spPr/>
      <dgm:t>
        <a:bodyPr/>
        <a:lstStyle/>
        <a:p>
          <a:endParaRPr lang="it-IT"/>
        </a:p>
      </dgm:t>
    </dgm:pt>
    <dgm:pt modelId="{6CCB300A-68AD-4258-BE93-D9EE2152B737}" type="sibTrans" cxnId="{9F005D6C-8E79-4E5D-A73C-FD94F533E9F7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5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5"/>
      <dgm:spPr/>
    </dgm:pt>
    <dgm:pt modelId="{CE4FCBD1-FC5C-4812-BEA3-B0AF949156B5}" type="pres">
      <dgm:prSet presAssocID="{A83B8120-DAAF-4FE7-BEDC-9CCCC46C8B50}" presName="vert1" presStyleCnt="0"/>
      <dgm:spPr/>
    </dgm:pt>
    <dgm:pt modelId="{CB47FF43-9A3F-4CB0-8915-F70B6AB0DFB0}" type="pres">
      <dgm:prSet presAssocID="{D4AADD00-1B0E-4820-836D-930B09ED387B}" presName="thickLine" presStyleLbl="alignNode1" presStyleIdx="1" presStyleCnt="5"/>
      <dgm:spPr/>
    </dgm:pt>
    <dgm:pt modelId="{03B71775-69D0-4BC6-8195-BF828E8AD532}" type="pres">
      <dgm:prSet presAssocID="{D4AADD00-1B0E-4820-836D-930B09ED387B}" presName="horz1" presStyleCnt="0"/>
      <dgm:spPr/>
    </dgm:pt>
    <dgm:pt modelId="{E18B290D-83DF-45EA-BFCE-1D4587283D07}" type="pres">
      <dgm:prSet presAssocID="{D4AADD00-1B0E-4820-836D-930B09ED387B}" presName="tx1" presStyleLbl="revTx" presStyleIdx="1" presStyleCnt="5"/>
      <dgm:spPr/>
    </dgm:pt>
    <dgm:pt modelId="{80767A00-AA38-4654-BC5F-958EE183086D}" type="pres">
      <dgm:prSet presAssocID="{D4AADD00-1B0E-4820-836D-930B09ED387B}" presName="vert1" presStyleCnt="0"/>
      <dgm:spPr/>
    </dgm:pt>
    <dgm:pt modelId="{26DB798A-7C29-4824-A91F-F1163C893B32}" type="pres">
      <dgm:prSet presAssocID="{6587A19E-8F42-4F85-9D0F-0E3B9C02641C}" presName="thickLine" presStyleLbl="alignNode1" presStyleIdx="2" presStyleCnt="5" custLinFactY="-100000" custLinFactNeighborX="-54" custLinFactNeighborY="-106234"/>
      <dgm:spPr/>
    </dgm:pt>
    <dgm:pt modelId="{AE3E5DC0-5B40-440D-82B0-C777AD91B506}" type="pres">
      <dgm:prSet presAssocID="{6587A19E-8F42-4F85-9D0F-0E3B9C02641C}" presName="horz1" presStyleCnt="0"/>
      <dgm:spPr/>
    </dgm:pt>
    <dgm:pt modelId="{756DE713-0732-4DF4-A8FB-CE83FAEF59E6}" type="pres">
      <dgm:prSet presAssocID="{6587A19E-8F42-4F85-9D0F-0E3B9C02641C}" presName="tx1" presStyleLbl="revTx" presStyleIdx="2" presStyleCnt="5" custLinFactY="-5178" custLinFactNeighborX="-39" custLinFactNeighborY="-100000"/>
      <dgm:spPr/>
    </dgm:pt>
    <dgm:pt modelId="{CD57A96F-B821-4D76-80DE-4F2845926218}" type="pres">
      <dgm:prSet presAssocID="{6587A19E-8F42-4F85-9D0F-0E3B9C02641C}" presName="vert1" presStyleCnt="0"/>
      <dgm:spPr/>
    </dgm:pt>
    <dgm:pt modelId="{058C9660-E235-4B0F-9EED-543CB8EC867D}" type="pres">
      <dgm:prSet presAssocID="{48293A4A-1BED-48A7-A24E-696057E567E7}" presName="thickLine" presStyleLbl="alignNode1" presStyleIdx="3" presStyleCnt="5"/>
      <dgm:spPr/>
    </dgm:pt>
    <dgm:pt modelId="{C8839A2A-8BA4-4C04-9F2F-8AF6D08006CB}" type="pres">
      <dgm:prSet presAssocID="{48293A4A-1BED-48A7-A24E-696057E567E7}" presName="horz1" presStyleCnt="0"/>
      <dgm:spPr/>
    </dgm:pt>
    <dgm:pt modelId="{80FE85AB-CDF3-4C22-84D5-AD7DFC898748}" type="pres">
      <dgm:prSet presAssocID="{48293A4A-1BED-48A7-A24E-696057E567E7}" presName="tx1" presStyleLbl="revTx" presStyleIdx="3" presStyleCnt="5" custLinFactY="-5516" custLinFactNeighborX="-39" custLinFactNeighborY="-100000"/>
      <dgm:spPr/>
    </dgm:pt>
    <dgm:pt modelId="{15BE16DF-7159-42A7-8B60-C9EACBB4C4F0}" type="pres">
      <dgm:prSet presAssocID="{48293A4A-1BED-48A7-A24E-696057E567E7}" presName="vert1" presStyleCnt="0"/>
      <dgm:spPr/>
    </dgm:pt>
    <dgm:pt modelId="{13B00FD3-C21A-4284-BB2F-28FD3CB96317}" type="pres">
      <dgm:prSet presAssocID="{CCBE4689-83FA-4E6D-BF26-ECFC0723C475}" presName="thickLine" presStyleLbl="alignNode1" presStyleIdx="4" presStyleCnt="5"/>
      <dgm:spPr/>
    </dgm:pt>
    <dgm:pt modelId="{DCA6684A-8EAC-4FF8-A52A-EC94E64D37F6}" type="pres">
      <dgm:prSet presAssocID="{CCBE4689-83FA-4E6D-BF26-ECFC0723C475}" presName="horz1" presStyleCnt="0"/>
      <dgm:spPr/>
    </dgm:pt>
    <dgm:pt modelId="{7585A71D-AAB1-4248-8F4B-CD36DA30E951}" type="pres">
      <dgm:prSet presAssocID="{CCBE4689-83FA-4E6D-BF26-ECFC0723C475}" presName="tx1" presStyleLbl="revTx" presStyleIdx="4" presStyleCnt="5" custLinFactNeighborX="-39" custLinFactNeighborY="-91198"/>
      <dgm:spPr/>
    </dgm:pt>
    <dgm:pt modelId="{A82B17D9-FB53-426F-9FD7-813B4E7C97F3}" type="pres">
      <dgm:prSet presAssocID="{CCBE4689-83FA-4E6D-BF26-ECFC0723C475}" presName="vert1" presStyleCnt="0"/>
      <dgm:spPr/>
    </dgm:pt>
  </dgm:ptLst>
  <dgm:cxnLst>
    <dgm:cxn modelId="{59798908-B671-427A-9E98-CF4D76A04DE9}" srcId="{79BD3DE3-CC21-4E53-9940-248527713AEA}" destId="{D4AADD00-1B0E-4820-836D-930B09ED387B}" srcOrd="1" destOrd="0" parTransId="{C126622E-5E07-4969-931C-9E3233D58824}" sibTransId="{C322BCFA-64D3-44B3-BB93-727534C98009}"/>
    <dgm:cxn modelId="{7A5F3D19-2C06-4957-B785-7409D4387F81}" type="presOf" srcId="{D4AADD00-1B0E-4820-836D-930B09ED387B}" destId="{E18B290D-83DF-45EA-BFCE-1D4587283D07}" srcOrd="0" destOrd="0" presId="urn:microsoft.com/office/officeart/2008/layout/LinedList"/>
    <dgm:cxn modelId="{7D92951C-9F8A-41D7-99B3-AC02968FCFBD}" type="presOf" srcId="{A83B8120-DAAF-4FE7-BEDC-9CCCC46C8B50}" destId="{D304C5E1-F9E9-4BCD-A3E8-6511DDE0556A}" srcOrd="0" destOrd="0" presId="urn:microsoft.com/office/officeart/2008/layout/LinedList"/>
    <dgm:cxn modelId="{7D182A2A-CE9B-4A27-9F65-DC09AFF63C55}" type="presOf" srcId="{6587A19E-8F42-4F85-9D0F-0E3B9C02641C}" destId="{756DE713-0732-4DF4-A8FB-CE83FAEF59E6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9F005D6C-8E79-4E5D-A73C-FD94F533E9F7}" srcId="{79BD3DE3-CC21-4E53-9940-248527713AEA}" destId="{CCBE4689-83FA-4E6D-BF26-ECFC0723C475}" srcOrd="4" destOrd="0" parTransId="{E36E136F-AA35-4BFC-A557-B69277C9B1EA}" sibTransId="{6CCB300A-68AD-4258-BE93-D9EE2152B737}"/>
    <dgm:cxn modelId="{00B2436C-5152-4DD1-BFB6-483F8ED2BB50}" type="presOf" srcId="{48293A4A-1BED-48A7-A24E-696057E567E7}" destId="{80FE85AB-CDF3-4C22-84D5-AD7DFC898748}" srcOrd="0" destOrd="0" presId="urn:microsoft.com/office/officeart/2008/layout/LinedList"/>
    <dgm:cxn modelId="{CECC1270-E79A-4EB9-BF85-334779D10272}" srcId="{79BD3DE3-CC21-4E53-9940-248527713AEA}" destId="{48293A4A-1BED-48A7-A24E-696057E567E7}" srcOrd="3" destOrd="0" parTransId="{0DA966E4-F2D5-4943-BF20-AFAF5E3327B9}" sibTransId="{78A5CD20-30E0-41FA-BD4A-256AA5CAFD6A}"/>
    <dgm:cxn modelId="{0AC6E8A4-30DB-43EB-B31C-846A6631E754}" srcId="{79BD3DE3-CC21-4E53-9940-248527713AEA}" destId="{6587A19E-8F42-4F85-9D0F-0E3B9C02641C}" srcOrd="2" destOrd="0" parTransId="{D6294481-356D-4FE3-95A8-27478C4AE9C6}" sibTransId="{5DC9082D-A8A8-4EE0-8404-FA69216EE7EA}"/>
    <dgm:cxn modelId="{9C9CFECC-4D83-4B15-81C3-758919FA9BBE}" type="presOf" srcId="{CCBE4689-83FA-4E6D-BF26-ECFC0723C475}" destId="{7585A71D-AAB1-4248-8F4B-CD36DA30E951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E476ADF9-DBC4-4BA1-879E-137919460D85}" type="presParOf" srcId="{CB9BF01E-9134-4533-909E-D790A07FF960}" destId="{64B54B96-129D-4D95-A09A-9B64EC584B97}" srcOrd="0" destOrd="0" presId="urn:microsoft.com/office/officeart/2008/layout/LinedList"/>
    <dgm:cxn modelId="{B03C0099-DC64-4B5A-901E-18BC75287AB3}" type="presParOf" srcId="{CB9BF01E-9134-4533-909E-D790A07FF960}" destId="{35766F60-938A-4AEE-B543-5FBEA7675BF1}" srcOrd="1" destOrd="0" presId="urn:microsoft.com/office/officeart/2008/layout/LinedList"/>
    <dgm:cxn modelId="{78268F90-16C1-4EB6-AED2-329EDB53782B}" type="presParOf" srcId="{35766F60-938A-4AEE-B543-5FBEA7675BF1}" destId="{D304C5E1-F9E9-4BCD-A3E8-6511DDE0556A}" srcOrd="0" destOrd="0" presId="urn:microsoft.com/office/officeart/2008/layout/LinedList"/>
    <dgm:cxn modelId="{67230DA3-F874-472E-A856-3CFFD896BCC3}" type="presParOf" srcId="{35766F60-938A-4AEE-B543-5FBEA7675BF1}" destId="{CE4FCBD1-FC5C-4812-BEA3-B0AF949156B5}" srcOrd="1" destOrd="0" presId="urn:microsoft.com/office/officeart/2008/layout/LinedList"/>
    <dgm:cxn modelId="{1D48F558-D04A-4A99-98FE-8C3356802E78}" type="presParOf" srcId="{CB9BF01E-9134-4533-909E-D790A07FF960}" destId="{CB47FF43-9A3F-4CB0-8915-F70B6AB0DFB0}" srcOrd="2" destOrd="0" presId="urn:microsoft.com/office/officeart/2008/layout/LinedList"/>
    <dgm:cxn modelId="{F1D65552-9413-443A-B7C8-8212518C38FE}" type="presParOf" srcId="{CB9BF01E-9134-4533-909E-D790A07FF960}" destId="{03B71775-69D0-4BC6-8195-BF828E8AD532}" srcOrd="3" destOrd="0" presId="urn:microsoft.com/office/officeart/2008/layout/LinedList"/>
    <dgm:cxn modelId="{C9BB56D5-573D-464F-A134-2AA4A0F790D3}" type="presParOf" srcId="{03B71775-69D0-4BC6-8195-BF828E8AD532}" destId="{E18B290D-83DF-45EA-BFCE-1D4587283D07}" srcOrd="0" destOrd="0" presId="urn:microsoft.com/office/officeart/2008/layout/LinedList"/>
    <dgm:cxn modelId="{1EE991BA-D080-410B-BCE5-02F025558A06}" type="presParOf" srcId="{03B71775-69D0-4BC6-8195-BF828E8AD532}" destId="{80767A00-AA38-4654-BC5F-958EE183086D}" srcOrd="1" destOrd="0" presId="urn:microsoft.com/office/officeart/2008/layout/LinedList"/>
    <dgm:cxn modelId="{1E53A28F-E98B-4D73-BE03-4FBEB3828167}" type="presParOf" srcId="{CB9BF01E-9134-4533-909E-D790A07FF960}" destId="{26DB798A-7C29-4824-A91F-F1163C893B32}" srcOrd="4" destOrd="0" presId="urn:microsoft.com/office/officeart/2008/layout/LinedList"/>
    <dgm:cxn modelId="{87056E61-0E77-4CD2-A4A8-D30F3E293CAC}" type="presParOf" srcId="{CB9BF01E-9134-4533-909E-D790A07FF960}" destId="{AE3E5DC0-5B40-440D-82B0-C777AD91B506}" srcOrd="5" destOrd="0" presId="urn:microsoft.com/office/officeart/2008/layout/LinedList"/>
    <dgm:cxn modelId="{7896C4AF-50FB-4A6F-BD24-2B7B1A3D750B}" type="presParOf" srcId="{AE3E5DC0-5B40-440D-82B0-C777AD91B506}" destId="{756DE713-0732-4DF4-A8FB-CE83FAEF59E6}" srcOrd="0" destOrd="0" presId="urn:microsoft.com/office/officeart/2008/layout/LinedList"/>
    <dgm:cxn modelId="{228E2DE5-3094-477C-9512-FA4D6D5037A6}" type="presParOf" srcId="{AE3E5DC0-5B40-440D-82B0-C777AD91B506}" destId="{CD57A96F-B821-4D76-80DE-4F2845926218}" srcOrd="1" destOrd="0" presId="urn:microsoft.com/office/officeart/2008/layout/LinedList"/>
    <dgm:cxn modelId="{DFE34E01-091B-4DF6-948E-BA07EA6F5D56}" type="presParOf" srcId="{CB9BF01E-9134-4533-909E-D790A07FF960}" destId="{058C9660-E235-4B0F-9EED-543CB8EC867D}" srcOrd="6" destOrd="0" presId="urn:microsoft.com/office/officeart/2008/layout/LinedList"/>
    <dgm:cxn modelId="{452AD869-5146-4DF4-B6B0-86C7B4BFF337}" type="presParOf" srcId="{CB9BF01E-9134-4533-909E-D790A07FF960}" destId="{C8839A2A-8BA4-4C04-9F2F-8AF6D08006CB}" srcOrd="7" destOrd="0" presId="urn:microsoft.com/office/officeart/2008/layout/LinedList"/>
    <dgm:cxn modelId="{3274AE71-BB11-44B6-B85B-B1F5A554B89E}" type="presParOf" srcId="{C8839A2A-8BA4-4C04-9F2F-8AF6D08006CB}" destId="{80FE85AB-CDF3-4C22-84D5-AD7DFC898748}" srcOrd="0" destOrd="0" presId="urn:microsoft.com/office/officeart/2008/layout/LinedList"/>
    <dgm:cxn modelId="{53A085BC-B728-46B2-82FF-1D64BDFDD368}" type="presParOf" srcId="{C8839A2A-8BA4-4C04-9F2F-8AF6D08006CB}" destId="{15BE16DF-7159-42A7-8B60-C9EACBB4C4F0}" srcOrd="1" destOrd="0" presId="urn:microsoft.com/office/officeart/2008/layout/LinedList"/>
    <dgm:cxn modelId="{F32ADDD0-195C-4BC8-AC6B-66F9462409E2}" type="presParOf" srcId="{CB9BF01E-9134-4533-909E-D790A07FF960}" destId="{13B00FD3-C21A-4284-BB2F-28FD3CB96317}" srcOrd="8" destOrd="0" presId="urn:microsoft.com/office/officeart/2008/layout/LinedList"/>
    <dgm:cxn modelId="{6EEF9506-7828-472F-A9DA-BAD625BD25FB}" type="presParOf" srcId="{CB9BF01E-9134-4533-909E-D790A07FF960}" destId="{DCA6684A-8EAC-4FF8-A52A-EC94E64D37F6}" srcOrd="9" destOrd="0" presId="urn:microsoft.com/office/officeart/2008/layout/LinedList"/>
    <dgm:cxn modelId="{E64A4B43-1BC8-4581-BC59-ACBADAC0EAB1}" type="presParOf" srcId="{DCA6684A-8EAC-4FF8-A52A-EC94E64D37F6}" destId="{7585A71D-AAB1-4248-8F4B-CD36DA30E951}" srcOrd="0" destOrd="0" presId="urn:microsoft.com/office/officeart/2008/layout/LinedList"/>
    <dgm:cxn modelId="{AD59594B-08BE-4B35-8D25-B9B3F13AB9D9}" type="presParOf" srcId="{DCA6684A-8EAC-4FF8-A52A-EC94E64D37F6}" destId="{A82B17D9-FB53-426F-9FD7-813B4E7C97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Una volta terminata la spinta del piede la gamba recupera oscillando per tornare ad appoggiare il tallone a terra per in nuovo passo;</a:t>
          </a:r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AB8664BA-C5EA-422C-9E3D-FCCB0771AE64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In questa fase di "recupero" va sottolineato l'importanza di un muscolo lo PSOAS;</a:t>
          </a:r>
        </a:p>
      </dgm:t>
    </dgm:pt>
    <dgm:pt modelId="{AF46362B-FE5B-4111-8300-93757F20B4E9}" type="parTrans" cxnId="{10553A31-A752-424F-84DA-34B32715ACBA}">
      <dgm:prSet/>
      <dgm:spPr/>
    </dgm:pt>
    <dgm:pt modelId="{D2859845-DBD1-4D0F-9235-3A398C5EAECA}" type="sibTrans" cxnId="{10553A31-A752-424F-84DA-34B32715ACBA}">
      <dgm:prSet/>
      <dgm:spPr/>
    </dgm:pt>
    <dgm:pt modelId="{268231BF-426B-4333-A0E8-E3CE52A14276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La sua azione è quella di flettere la coscia sul bacino e lavora molto in una camminata ma anche durante la giornata in genere;</a:t>
          </a:r>
        </a:p>
      </dgm:t>
    </dgm:pt>
    <dgm:pt modelId="{C3156E5A-6B5C-426B-B0C9-264B7EE5990E}" type="parTrans" cxnId="{81E7E3B4-8E01-4E4E-A950-EB29300AEDCC}">
      <dgm:prSet/>
      <dgm:spPr/>
    </dgm:pt>
    <dgm:pt modelId="{74F29B28-3CE1-4644-8A0A-9810F2FAB029}" type="sibTrans" cxnId="{81E7E3B4-8E01-4E4E-A950-EB29300AEDCC}">
      <dgm:prSet/>
      <dgm:spPr/>
    </dgm:pt>
    <dgm:pt modelId="{B308CFC6-C5A6-4817-94D5-B76962F8EBE3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Lo Psoas tende ad accorciarsi ed essendo una sua inserzione sulla zona lombare tende a "tirare" questa zona avanti contribuendo ad accentuare la lordosi lombare, spesso associata al mal di schiena.</a:t>
          </a:r>
        </a:p>
      </dgm:t>
    </dgm:pt>
    <dgm:pt modelId="{1EC7C7DF-AB04-47FB-A7A4-9C549209ACD4}" type="parTrans" cxnId="{2AF450FD-5BE4-4CBA-9E5E-5FAE99CBD241}">
      <dgm:prSet/>
      <dgm:spPr/>
    </dgm:pt>
    <dgm:pt modelId="{EF10B3FE-2199-485A-9B3A-339658AAFA05}" type="sibTrans" cxnId="{2AF450FD-5BE4-4CBA-9E5E-5FAE99CBD241}">
      <dgm:prSet/>
      <dgm:spPr/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4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4"/>
      <dgm:spPr/>
    </dgm:pt>
    <dgm:pt modelId="{CE4FCBD1-FC5C-4812-BEA3-B0AF949156B5}" type="pres">
      <dgm:prSet presAssocID="{A83B8120-DAAF-4FE7-BEDC-9CCCC46C8B50}" presName="vert1" presStyleCnt="0"/>
      <dgm:spPr/>
    </dgm:pt>
    <dgm:pt modelId="{9582EE6B-DED7-4666-971F-A29E6DBED827}" type="pres">
      <dgm:prSet presAssocID="{AB8664BA-C5EA-422C-9E3D-FCCB0771AE64}" presName="thickLine" presStyleLbl="alignNode1" presStyleIdx="1" presStyleCnt="4"/>
      <dgm:spPr/>
    </dgm:pt>
    <dgm:pt modelId="{17DD005C-BFCF-440B-86BC-FDEAB9735A56}" type="pres">
      <dgm:prSet presAssocID="{AB8664BA-C5EA-422C-9E3D-FCCB0771AE64}" presName="horz1" presStyleCnt="0"/>
      <dgm:spPr/>
    </dgm:pt>
    <dgm:pt modelId="{80AB271F-C9D6-4E85-A5E9-CE3E2491B0FE}" type="pres">
      <dgm:prSet presAssocID="{AB8664BA-C5EA-422C-9E3D-FCCB0771AE64}" presName="tx1" presStyleLbl="revTx" presStyleIdx="1" presStyleCnt="4"/>
      <dgm:spPr/>
    </dgm:pt>
    <dgm:pt modelId="{05D06FF2-89AB-49EC-8577-B56167BA52D4}" type="pres">
      <dgm:prSet presAssocID="{AB8664BA-C5EA-422C-9E3D-FCCB0771AE64}" presName="vert1" presStyleCnt="0"/>
      <dgm:spPr/>
    </dgm:pt>
    <dgm:pt modelId="{24618AD3-60ED-4412-9820-423446C6498D}" type="pres">
      <dgm:prSet presAssocID="{268231BF-426B-4333-A0E8-E3CE52A14276}" presName="thickLine" presStyleLbl="alignNode1" presStyleIdx="2" presStyleCnt="4"/>
      <dgm:spPr/>
    </dgm:pt>
    <dgm:pt modelId="{E14F728F-8AD7-4065-9F1C-467F0E699126}" type="pres">
      <dgm:prSet presAssocID="{268231BF-426B-4333-A0E8-E3CE52A14276}" presName="horz1" presStyleCnt="0"/>
      <dgm:spPr/>
    </dgm:pt>
    <dgm:pt modelId="{70D89193-CE3B-4FD3-AA9B-F88ABF4806A5}" type="pres">
      <dgm:prSet presAssocID="{268231BF-426B-4333-A0E8-E3CE52A14276}" presName="tx1" presStyleLbl="revTx" presStyleIdx="2" presStyleCnt="4"/>
      <dgm:spPr/>
    </dgm:pt>
    <dgm:pt modelId="{89E0721F-D168-4C34-A15D-0A77EC96E24B}" type="pres">
      <dgm:prSet presAssocID="{268231BF-426B-4333-A0E8-E3CE52A14276}" presName="vert1" presStyleCnt="0"/>
      <dgm:spPr/>
    </dgm:pt>
    <dgm:pt modelId="{4F71D90A-FA18-4774-A678-769CE4F46962}" type="pres">
      <dgm:prSet presAssocID="{B308CFC6-C5A6-4817-94D5-B76962F8EBE3}" presName="thickLine" presStyleLbl="alignNode1" presStyleIdx="3" presStyleCnt="4"/>
      <dgm:spPr/>
    </dgm:pt>
    <dgm:pt modelId="{3ED73284-72FC-4F0A-BC17-719081A4AF14}" type="pres">
      <dgm:prSet presAssocID="{B308CFC6-C5A6-4817-94D5-B76962F8EBE3}" presName="horz1" presStyleCnt="0"/>
      <dgm:spPr/>
    </dgm:pt>
    <dgm:pt modelId="{A6E91E34-F88B-4D76-83B7-8B989BF966DA}" type="pres">
      <dgm:prSet presAssocID="{B308CFC6-C5A6-4817-94D5-B76962F8EBE3}" presName="tx1" presStyleLbl="revTx" presStyleIdx="3" presStyleCnt="4"/>
      <dgm:spPr/>
    </dgm:pt>
    <dgm:pt modelId="{3B56C279-B2FC-4A5C-8863-93E8204EA81F}" type="pres">
      <dgm:prSet presAssocID="{B308CFC6-C5A6-4817-94D5-B76962F8EBE3}" presName="vert1" presStyleCnt="0"/>
      <dgm:spPr/>
    </dgm:pt>
  </dgm:ptLst>
  <dgm:cxnLst>
    <dgm:cxn modelId="{2426260A-65BD-4235-B030-51AF605C42CE}" type="presOf" srcId="{A83B8120-DAAF-4FE7-BEDC-9CCCC46C8B50}" destId="{D304C5E1-F9E9-4BCD-A3E8-6511DDE0556A}" srcOrd="0" destOrd="0" presId="urn:microsoft.com/office/officeart/2008/layout/LinedList"/>
    <dgm:cxn modelId="{72638B0E-FC41-4936-85EC-317AE0C0D044}" type="presOf" srcId="{B308CFC6-C5A6-4817-94D5-B76962F8EBE3}" destId="{A6E91E34-F88B-4D76-83B7-8B989BF966DA}" srcOrd="0" destOrd="0" presId="urn:microsoft.com/office/officeart/2008/layout/LinedList"/>
    <dgm:cxn modelId="{10553A31-A752-424F-84DA-34B32715ACBA}" srcId="{79BD3DE3-CC21-4E53-9940-248527713AEA}" destId="{AB8664BA-C5EA-422C-9E3D-FCCB0771AE64}" srcOrd="1" destOrd="0" parTransId="{AF46362B-FE5B-4111-8300-93757F20B4E9}" sibTransId="{D2859845-DBD1-4D0F-9235-3A398C5EAECA}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8FF39687-C615-475D-9811-0769A6C068A3}" type="presOf" srcId="{AB8664BA-C5EA-422C-9E3D-FCCB0771AE64}" destId="{80AB271F-C9D6-4E85-A5E9-CE3E2491B0FE}" srcOrd="0" destOrd="0" presId="urn:microsoft.com/office/officeart/2008/layout/LinedList"/>
    <dgm:cxn modelId="{202ECBAC-84EB-4B03-A85F-A283E8AE9E6E}" type="presOf" srcId="{268231BF-426B-4333-A0E8-E3CE52A14276}" destId="{70D89193-CE3B-4FD3-AA9B-F88ABF4806A5}" srcOrd="0" destOrd="0" presId="urn:microsoft.com/office/officeart/2008/layout/LinedList"/>
    <dgm:cxn modelId="{81E7E3B4-8E01-4E4E-A950-EB29300AEDCC}" srcId="{79BD3DE3-CC21-4E53-9940-248527713AEA}" destId="{268231BF-426B-4333-A0E8-E3CE52A14276}" srcOrd="2" destOrd="0" parTransId="{C3156E5A-6B5C-426B-B0C9-264B7EE5990E}" sibTransId="{74F29B28-3CE1-4644-8A0A-9810F2FAB029}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2AF450FD-5BE4-4CBA-9E5E-5FAE99CBD241}" srcId="{79BD3DE3-CC21-4E53-9940-248527713AEA}" destId="{B308CFC6-C5A6-4817-94D5-B76962F8EBE3}" srcOrd="3" destOrd="0" parTransId="{1EC7C7DF-AB04-47FB-A7A4-9C549209ACD4}" sibTransId="{EF10B3FE-2199-485A-9B3A-339658AAFA05}"/>
    <dgm:cxn modelId="{BE3A18FC-74F0-4116-9BEB-9C0CA5B8CD70}" type="presParOf" srcId="{CB9BF01E-9134-4533-909E-D790A07FF960}" destId="{64B54B96-129D-4D95-A09A-9B64EC584B97}" srcOrd="0" destOrd="0" presId="urn:microsoft.com/office/officeart/2008/layout/LinedList"/>
    <dgm:cxn modelId="{596E968B-036E-4830-904E-F1C86BA89A60}" type="presParOf" srcId="{CB9BF01E-9134-4533-909E-D790A07FF960}" destId="{35766F60-938A-4AEE-B543-5FBEA7675BF1}" srcOrd="1" destOrd="0" presId="urn:microsoft.com/office/officeart/2008/layout/LinedList"/>
    <dgm:cxn modelId="{4A1A224A-AE32-47E1-9886-580B4C5DB049}" type="presParOf" srcId="{35766F60-938A-4AEE-B543-5FBEA7675BF1}" destId="{D304C5E1-F9E9-4BCD-A3E8-6511DDE0556A}" srcOrd="0" destOrd="0" presId="urn:microsoft.com/office/officeart/2008/layout/LinedList"/>
    <dgm:cxn modelId="{A7A6EB52-B0FF-4925-9862-B36BF0C752D3}" type="presParOf" srcId="{35766F60-938A-4AEE-B543-5FBEA7675BF1}" destId="{CE4FCBD1-FC5C-4812-BEA3-B0AF949156B5}" srcOrd="1" destOrd="0" presId="urn:microsoft.com/office/officeart/2008/layout/LinedList"/>
    <dgm:cxn modelId="{5E52E211-E7E2-4A44-831C-9AE444C0EC19}" type="presParOf" srcId="{CB9BF01E-9134-4533-909E-D790A07FF960}" destId="{9582EE6B-DED7-4666-971F-A29E6DBED827}" srcOrd="2" destOrd="0" presId="urn:microsoft.com/office/officeart/2008/layout/LinedList"/>
    <dgm:cxn modelId="{5ABBE172-F743-49C0-8A99-1435D102CE44}" type="presParOf" srcId="{CB9BF01E-9134-4533-909E-D790A07FF960}" destId="{17DD005C-BFCF-440B-86BC-FDEAB9735A56}" srcOrd="3" destOrd="0" presId="urn:microsoft.com/office/officeart/2008/layout/LinedList"/>
    <dgm:cxn modelId="{D1196D08-BC35-4F33-BC5F-5DD80AAB00D8}" type="presParOf" srcId="{17DD005C-BFCF-440B-86BC-FDEAB9735A56}" destId="{80AB271F-C9D6-4E85-A5E9-CE3E2491B0FE}" srcOrd="0" destOrd="0" presId="urn:microsoft.com/office/officeart/2008/layout/LinedList"/>
    <dgm:cxn modelId="{55C5E6AF-7E96-47DF-A8D6-F5CC6F34D1AC}" type="presParOf" srcId="{17DD005C-BFCF-440B-86BC-FDEAB9735A56}" destId="{05D06FF2-89AB-49EC-8577-B56167BA52D4}" srcOrd="1" destOrd="0" presId="urn:microsoft.com/office/officeart/2008/layout/LinedList"/>
    <dgm:cxn modelId="{C2407A57-CAC7-4E6D-8DAB-6ECE384D0F99}" type="presParOf" srcId="{CB9BF01E-9134-4533-909E-D790A07FF960}" destId="{24618AD3-60ED-4412-9820-423446C6498D}" srcOrd="4" destOrd="0" presId="urn:microsoft.com/office/officeart/2008/layout/LinedList"/>
    <dgm:cxn modelId="{4F1CF112-039D-4234-BEEB-FD9BB5D89A5D}" type="presParOf" srcId="{CB9BF01E-9134-4533-909E-D790A07FF960}" destId="{E14F728F-8AD7-4065-9F1C-467F0E699126}" srcOrd="5" destOrd="0" presId="urn:microsoft.com/office/officeart/2008/layout/LinedList"/>
    <dgm:cxn modelId="{A8660001-3D2A-4D00-B4BD-A7B8B97BF218}" type="presParOf" srcId="{E14F728F-8AD7-4065-9F1C-467F0E699126}" destId="{70D89193-CE3B-4FD3-AA9B-F88ABF4806A5}" srcOrd="0" destOrd="0" presId="urn:microsoft.com/office/officeart/2008/layout/LinedList"/>
    <dgm:cxn modelId="{720C39DE-B4CC-45DF-8C4D-E6C1B1F8D2A1}" type="presParOf" srcId="{E14F728F-8AD7-4065-9F1C-467F0E699126}" destId="{89E0721F-D168-4C34-A15D-0A77EC96E24B}" srcOrd="1" destOrd="0" presId="urn:microsoft.com/office/officeart/2008/layout/LinedList"/>
    <dgm:cxn modelId="{09533DAB-CF3A-4155-A9BC-3C375DFF49B3}" type="presParOf" srcId="{CB9BF01E-9134-4533-909E-D790A07FF960}" destId="{4F71D90A-FA18-4774-A678-769CE4F46962}" srcOrd="6" destOrd="0" presId="urn:microsoft.com/office/officeart/2008/layout/LinedList"/>
    <dgm:cxn modelId="{33EDF5F3-EE4C-4E66-9349-AF4AD5A19F59}" type="presParOf" srcId="{CB9BF01E-9134-4533-909E-D790A07FF960}" destId="{3ED73284-72FC-4F0A-BC17-719081A4AF14}" srcOrd="7" destOrd="0" presId="urn:microsoft.com/office/officeart/2008/layout/LinedList"/>
    <dgm:cxn modelId="{5F0D4F32-F5B4-4D57-924C-90DEB10F71A5}" type="presParOf" srcId="{3ED73284-72FC-4F0A-BC17-719081A4AF14}" destId="{A6E91E34-F88B-4D76-83B7-8B989BF966DA}" srcOrd="0" destOrd="0" presId="urn:microsoft.com/office/officeart/2008/layout/LinedList"/>
    <dgm:cxn modelId="{3288CC31-1C7D-49C3-A77F-ACA3184DBC75}" type="presParOf" srcId="{3ED73284-72FC-4F0A-BC17-719081A4AF14}" destId="{3B56C279-B2FC-4A5C-8863-93E8204EA8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BD3DE3-CC21-4E53-9940-248527713AE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3B8120-DAAF-4FE7-BEDC-9CCCC46C8B50}">
      <dgm:prSet phldr="0"/>
      <dgm:spPr/>
      <dgm:t>
        <a:bodyPr/>
        <a:lstStyle/>
        <a:p>
          <a:r>
            <a:rPr lang="it-IT">
              <a:latin typeface="Verdana"/>
              <a:ea typeface="Verdana"/>
              <a:cs typeface="Verdana"/>
            </a:rPr>
            <a:t>In salita e discesa cambiano molte cose rispetto alla camminata in pianura;</a:t>
          </a:r>
          <a:endParaRPr lang="it-IT"/>
        </a:p>
      </dgm:t>
    </dgm:pt>
    <dgm:pt modelId="{A267FA2C-00EF-4ABC-B3B5-A1914960DA61}" type="parTrans" cxnId="{C5194E3B-9E5A-49E9-AC87-CA4DA6C11633}">
      <dgm:prSet/>
      <dgm:spPr/>
      <dgm:t>
        <a:bodyPr/>
        <a:lstStyle/>
        <a:p>
          <a:endParaRPr lang="en-US"/>
        </a:p>
      </dgm:t>
    </dgm:pt>
    <dgm:pt modelId="{CDB20459-6182-489B-B364-11FECC554EB1}" type="sibTrans" cxnId="{C5194E3B-9E5A-49E9-AC87-CA4DA6C11633}">
      <dgm:prSet/>
      <dgm:spPr/>
      <dgm:t>
        <a:bodyPr/>
        <a:lstStyle/>
        <a:p>
          <a:endParaRPr lang="en-US"/>
        </a:p>
      </dgm:t>
    </dgm:pt>
    <dgm:pt modelId="{265323B3-C43D-417C-9AFF-391BFAC5240D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In montagna oltre alla salite e discesa ci può essere anche il terreno sconnesso;</a:t>
          </a:r>
        </a:p>
      </dgm:t>
    </dgm:pt>
    <dgm:pt modelId="{2F468159-D9C3-43A1-96FF-8A18EE816D4E}" type="parTrans" cxnId="{11B54816-3BDD-48D0-B1CC-D08BAAD7DB83}">
      <dgm:prSet/>
      <dgm:spPr/>
      <dgm:t>
        <a:bodyPr/>
        <a:lstStyle/>
        <a:p>
          <a:endParaRPr lang="it-IT"/>
        </a:p>
      </dgm:t>
    </dgm:pt>
    <dgm:pt modelId="{DC3563D0-A03B-4B2E-9AF3-D6B921026055}" type="sibTrans" cxnId="{11B54816-3BDD-48D0-B1CC-D08BAAD7DB83}">
      <dgm:prSet/>
      <dgm:spPr/>
      <dgm:t>
        <a:bodyPr/>
        <a:lstStyle/>
        <a:p>
          <a:endParaRPr lang="it-IT"/>
        </a:p>
      </dgm:t>
    </dgm:pt>
    <dgm:pt modelId="{21D23C80-1505-4B2F-BF84-C7F9C1BA644D}">
      <dgm:prSet phldr="0"/>
      <dgm:spPr/>
      <dgm:t>
        <a:bodyPr/>
        <a:lstStyle/>
        <a:p>
          <a:pPr rtl="0"/>
          <a:r>
            <a:rPr lang="it-IT" dirty="0">
              <a:latin typeface="Verdana"/>
              <a:ea typeface="Verdana"/>
              <a:cs typeface="Verdana"/>
            </a:rPr>
            <a:t>Ci può essere la presenza di uno zaino pesante il quale compromette l'equilibrio oltre ad essere una zavorra;</a:t>
          </a:r>
        </a:p>
      </dgm:t>
    </dgm:pt>
    <dgm:pt modelId="{9AE0D63F-B2AC-4DC2-B40D-BA7DB6DCB794}" type="parTrans" cxnId="{34704543-BE2E-4737-B56B-555AE15ECFFF}">
      <dgm:prSet/>
      <dgm:spPr/>
      <dgm:t>
        <a:bodyPr/>
        <a:lstStyle/>
        <a:p>
          <a:endParaRPr lang="it-IT"/>
        </a:p>
      </dgm:t>
    </dgm:pt>
    <dgm:pt modelId="{285F6654-C43D-49AB-AF68-AA196A1D9839}" type="sibTrans" cxnId="{34704543-BE2E-4737-B56B-555AE15ECFFF}">
      <dgm:prSet/>
      <dgm:spPr/>
      <dgm:t>
        <a:bodyPr/>
        <a:lstStyle/>
        <a:p>
          <a:endParaRPr lang="it-IT"/>
        </a:p>
      </dgm:t>
    </dgm:pt>
    <dgm:pt modelId="{5F0CA0B2-5261-4823-A5F5-5B82971D79B1}">
      <dgm:prSet phldr="0"/>
      <dgm:spPr/>
      <dgm:t>
        <a:bodyPr/>
        <a:lstStyle/>
        <a:p>
          <a:pPr rtl="0"/>
          <a:r>
            <a:rPr lang="it-IT">
              <a:latin typeface="Verdana"/>
              <a:ea typeface="Verdana"/>
              <a:cs typeface="Verdana"/>
            </a:rPr>
            <a:t>Le discese o salite possono avere una pendenza tale da dover modificare l'appoggio "classico" dei piedi;</a:t>
          </a:r>
        </a:p>
      </dgm:t>
    </dgm:pt>
    <dgm:pt modelId="{354E4346-DEA7-4996-B9B3-3C78C226436D}" type="parTrans" cxnId="{4460491A-70E8-414B-AA5E-01B6BFE33BE6}">
      <dgm:prSet/>
      <dgm:spPr/>
      <dgm:t>
        <a:bodyPr/>
        <a:lstStyle/>
        <a:p>
          <a:endParaRPr lang="it-IT"/>
        </a:p>
      </dgm:t>
    </dgm:pt>
    <dgm:pt modelId="{13E79777-C04F-41E7-9138-FF99A88E33F8}" type="sibTrans" cxnId="{4460491A-70E8-414B-AA5E-01B6BFE33BE6}">
      <dgm:prSet/>
      <dgm:spPr/>
      <dgm:t>
        <a:bodyPr/>
        <a:lstStyle/>
        <a:p>
          <a:endParaRPr lang="it-IT"/>
        </a:p>
      </dgm:t>
    </dgm:pt>
    <dgm:pt modelId="{CB9BF01E-9134-4533-909E-D790A07FF960}" type="pres">
      <dgm:prSet presAssocID="{79BD3DE3-CC21-4E53-9940-248527713AEA}" presName="vert0" presStyleCnt="0">
        <dgm:presLayoutVars>
          <dgm:dir/>
          <dgm:animOne val="branch"/>
          <dgm:animLvl val="lvl"/>
        </dgm:presLayoutVars>
      </dgm:prSet>
      <dgm:spPr/>
    </dgm:pt>
    <dgm:pt modelId="{64B54B96-129D-4D95-A09A-9B64EC584B97}" type="pres">
      <dgm:prSet presAssocID="{A83B8120-DAAF-4FE7-BEDC-9CCCC46C8B50}" presName="thickLine" presStyleLbl="alignNode1" presStyleIdx="0" presStyleCnt="4"/>
      <dgm:spPr/>
    </dgm:pt>
    <dgm:pt modelId="{35766F60-938A-4AEE-B543-5FBEA7675BF1}" type="pres">
      <dgm:prSet presAssocID="{A83B8120-DAAF-4FE7-BEDC-9CCCC46C8B50}" presName="horz1" presStyleCnt="0"/>
      <dgm:spPr/>
    </dgm:pt>
    <dgm:pt modelId="{D304C5E1-F9E9-4BCD-A3E8-6511DDE0556A}" type="pres">
      <dgm:prSet presAssocID="{A83B8120-DAAF-4FE7-BEDC-9CCCC46C8B50}" presName="tx1" presStyleLbl="revTx" presStyleIdx="0" presStyleCnt="4"/>
      <dgm:spPr/>
    </dgm:pt>
    <dgm:pt modelId="{CE4FCBD1-FC5C-4812-BEA3-B0AF949156B5}" type="pres">
      <dgm:prSet presAssocID="{A83B8120-DAAF-4FE7-BEDC-9CCCC46C8B50}" presName="vert1" presStyleCnt="0"/>
      <dgm:spPr/>
    </dgm:pt>
    <dgm:pt modelId="{1F82BABC-6D1E-4D86-B35B-9B9BE2674D2D}" type="pres">
      <dgm:prSet presAssocID="{265323B3-C43D-417C-9AFF-391BFAC5240D}" presName="thickLine" presStyleLbl="alignNode1" presStyleIdx="1" presStyleCnt="4"/>
      <dgm:spPr/>
    </dgm:pt>
    <dgm:pt modelId="{EAD67778-D9D2-4017-8D10-FAC11B4436F0}" type="pres">
      <dgm:prSet presAssocID="{265323B3-C43D-417C-9AFF-391BFAC5240D}" presName="horz1" presStyleCnt="0"/>
      <dgm:spPr/>
    </dgm:pt>
    <dgm:pt modelId="{1F557DEE-4C0A-4876-842B-AFACA3AC9A7F}" type="pres">
      <dgm:prSet presAssocID="{265323B3-C43D-417C-9AFF-391BFAC5240D}" presName="tx1" presStyleLbl="revTx" presStyleIdx="1" presStyleCnt="4"/>
      <dgm:spPr/>
    </dgm:pt>
    <dgm:pt modelId="{B66E0337-166D-4368-848E-F8D444279F4E}" type="pres">
      <dgm:prSet presAssocID="{265323B3-C43D-417C-9AFF-391BFAC5240D}" presName="vert1" presStyleCnt="0"/>
      <dgm:spPr/>
    </dgm:pt>
    <dgm:pt modelId="{4AE4192F-A9D1-4A6B-BD92-467C4FB4624A}" type="pres">
      <dgm:prSet presAssocID="{21D23C80-1505-4B2F-BF84-C7F9C1BA644D}" presName="thickLine" presStyleLbl="alignNode1" presStyleIdx="2" presStyleCnt="4"/>
      <dgm:spPr/>
    </dgm:pt>
    <dgm:pt modelId="{898078AF-376D-4FDC-A14B-5BF2F5685CE2}" type="pres">
      <dgm:prSet presAssocID="{21D23C80-1505-4B2F-BF84-C7F9C1BA644D}" presName="horz1" presStyleCnt="0"/>
      <dgm:spPr/>
    </dgm:pt>
    <dgm:pt modelId="{F4956DE8-B1E5-469B-868B-5FE486A8D0C8}" type="pres">
      <dgm:prSet presAssocID="{21D23C80-1505-4B2F-BF84-C7F9C1BA644D}" presName="tx1" presStyleLbl="revTx" presStyleIdx="2" presStyleCnt="4"/>
      <dgm:spPr/>
    </dgm:pt>
    <dgm:pt modelId="{CA44F58B-EB62-405C-84F7-E50EB7BE8496}" type="pres">
      <dgm:prSet presAssocID="{21D23C80-1505-4B2F-BF84-C7F9C1BA644D}" presName="vert1" presStyleCnt="0"/>
      <dgm:spPr/>
    </dgm:pt>
    <dgm:pt modelId="{95582F64-0D1C-41C5-9655-A3F183230EA7}" type="pres">
      <dgm:prSet presAssocID="{5F0CA0B2-5261-4823-A5F5-5B82971D79B1}" presName="thickLine" presStyleLbl="alignNode1" presStyleIdx="3" presStyleCnt="4"/>
      <dgm:spPr/>
    </dgm:pt>
    <dgm:pt modelId="{A092DB84-B729-4D52-9B54-7142FB5E5FA9}" type="pres">
      <dgm:prSet presAssocID="{5F0CA0B2-5261-4823-A5F5-5B82971D79B1}" presName="horz1" presStyleCnt="0"/>
      <dgm:spPr/>
    </dgm:pt>
    <dgm:pt modelId="{28230BF2-032D-4A6D-9B26-9C8F64A71CBC}" type="pres">
      <dgm:prSet presAssocID="{5F0CA0B2-5261-4823-A5F5-5B82971D79B1}" presName="tx1" presStyleLbl="revTx" presStyleIdx="3" presStyleCnt="4"/>
      <dgm:spPr/>
    </dgm:pt>
    <dgm:pt modelId="{0C234B9D-F635-4F46-9E1A-486E4652BBF5}" type="pres">
      <dgm:prSet presAssocID="{5F0CA0B2-5261-4823-A5F5-5B82971D79B1}" presName="vert1" presStyleCnt="0"/>
      <dgm:spPr/>
    </dgm:pt>
  </dgm:ptLst>
  <dgm:cxnLst>
    <dgm:cxn modelId="{11B54816-3BDD-48D0-B1CC-D08BAAD7DB83}" srcId="{79BD3DE3-CC21-4E53-9940-248527713AEA}" destId="{265323B3-C43D-417C-9AFF-391BFAC5240D}" srcOrd="1" destOrd="0" parTransId="{2F468159-D9C3-43A1-96FF-8A18EE816D4E}" sibTransId="{DC3563D0-A03B-4B2E-9AF3-D6B921026055}"/>
    <dgm:cxn modelId="{4460491A-70E8-414B-AA5E-01B6BFE33BE6}" srcId="{79BD3DE3-CC21-4E53-9940-248527713AEA}" destId="{5F0CA0B2-5261-4823-A5F5-5B82971D79B1}" srcOrd="3" destOrd="0" parTransId="{354E4346-DEA7-4996-B9B3-3C78C226436D}" sibTransId="{13E79777-C04F-41E7-9138-FF99A88E33F8}"/>
    <dgm:cxn modelId="{EFD2AD39-21B0-4E5A-BAD8-CFD8DC6F6016}" type="presOf" srcId="{265323B3-C43D-417C-9AFF-391BFAC5240D}" destId="{1F557DEE-4C0A-4876-842B-AFACA3AC9A7F}" srcOrd="0" destOrd="0" presId="urn:microsoft.com/office/officeart/2008/layout/LinedList"/>
    <dgm:cxn modelId="{C5194E3B-9E5A-49E9-AC87-CA4DA6C11633}" srcId="{79BD3DE3-CC21-4E53-9940-248527713AEA}" destId="{A83B8120-DAAF-4FE7-BEDC-9CCCC46C8B50}" srcOrd="0" destOrd="0" parTransId="{A267FA2C-00EF-4ABC-B3B5-A1914960DA61}" sibTransId="{CDB20459-6182-489B-B364-11FECC554EB1}"/>
    <dgm:cxn modelId="{34704543-BE2E-4737-B56B-555AE15ECFFF}" srcId="{79BD3DE3-CC21-4E53-9940-248527713AEA}" destId="{21D23C80-1505-4B2F-BF84-C7F9C1BA644D}" srcOrd="2" destOrd="0" parTransId="{9AE0D63F-B2AC-4DC2-B40D-BA7DB6DCB794}" sibTransId="{285F6654-C43D-49AB-AF68-AA196A1D9839}"/>
    <dgm:cxn modelId="{F43A4683-00E7-400A-B0A5-5450AD2B0210}" type="presOf" srcId="{A83B8120-DAAF-4FE7-BEDC-9CCCC46C8B50}" destId="{D304C5E1-F9E9-4BCD-A3E8-6511DDE0556A}" srcOrd="0" destOrd="0" presId="urn:microsoft.com/office/officeart/2008/layout/LinedList"/>
    <dgm:cxn modelId="{54C43B86-A56E-4801-B860-04D49D08A485}" type="presOf" srcId="{5F0CA0B2-5261-4823-A5F5-5B82971D79B1}" destId="{28230BF2-032D-4A6D-9B26-9C8F64A71CBC}" srcOrd="0" destOrd="0" presId="urn:microsoft.com/office/officeart/2008/layout/LinedList"/>
    <dgm:cxn modelId="{38E943CE-E2D7-4662-AA98-68DE5AA885D9}" type="presOf" srcId="{21D23C80-1505-4B2F-BF84-C7F9C1BA644D}" destId="{F4956DE8-B1E5-469B-868B-5FE486A8D0C8}" srcOrd="0" destOrd="0" presId="urn:microsoft.com/office/officeart/2008/layout/LinedList"/>
    <dgm:cxn modelId="{E4B3F4F0-3268-49F6-B0DA-3018F8C47BE2}" type="presOf" srcId="{79BD3DE3-CC21-4E53-9940-248527713AEA}" destId="{CB9BF01E-9134-4533-909E-D790A07FF960}" srcOrd="0" destOrd="0" presId="urn:microsoft.com/office/officeart/2008/layout/LinedList"/>
    <dgm:cxn modelId="{69DDED98-80FF-4CAC-BFB3-22AF28D0EF06}" type="presParOf" srcId="{CB9BF01E-9134-4533-909E-D790A07FF960}" destId="{64B54B96-129D-4D95-A09A-9B64EC584B97}" srcOrd="0" destOrd="0" presId="urn:microsoft.com/office/officeart/2008/layout/LinedList"/>
    <dgm:cxn modelId="{0DF7C5EC-2626-443D-A5C8-D25687AB330E}" type="presParOf" srcId="{CB9BF01E-9134-4533-909E-D790A07FF960}" destId="{35766F60-938A-4AEE-B543-5FBEA7675BF1}" srcOrd="1" destOrd="0" presId="urn:microsoft.com/office/officeart/2008/layout/LinedList"/>
    <dgm:cxn modelId="{DB5949F1-81CF-409A-B289-44B1B9731CA7}" type="presParOf" srcId="{35766F60-938A-4AEE-B543-5FBEA7675BF1}" destId="{D304C5E1-F9E9-4BCD-A3E8-6511DDE0556A}" srcOrd="0" destOrd="0" presId="urn:microsoft.com/office/officeart/2008/layout/LinedList"/>
    <dgm:cxn modelId="{E5ADB45B-4ACE-4A19-B83B-C76588DF3F3A}" type="presParOf" srcId="{35766F60-938A-4AEE-B543-5FBEA7675BF1}" destId="{CE4FCBD1-FC5C-4812-BEA3-B0AF949156B5}" srcOrd="1" destOrd="0" presId="urn:microsoft.com/office/officeart/2008/layout/LinedList"/>
    <dgm:cxn modelId="{7941DE28-E20C-414A-846C-26A9F4C99F77}" type="presParOf" srcId="{CB9BF01E-9134-4533-909E-D790A07FF960}" destId="{1F82BABC-6D1E-4D86-B35B-9B9BE2674D2D}" srcOrd="2" destOrd="0" presId="urn:microsoft.com/office/officeart/2008/layout/LinedList"/>
    <dgm:cxn modelId="{E7B28FF4-1E52-4ED4-A499-D66561E88A52}" type="presParOf" srcId="{CB9BF01E-9134-4533-909E-D790A07FF960}" destId="{EAD67778-D9D2-4017-8D10-FAC11B4436F0}" srcOrd="3" destOrd="0" presId="urn:microsoft.com/office/officeart/2008/layout/LinedList"/>
    <dgm:cxn modelId="{556810D7-D40E-4E6C-88DB-3313EBFA5C20}" type="presParOf" srcId="{EAD67778-D9D2-4017-8D10-FAC11B4436F0}" destId="{1F557DEE-4C0A-4876-842B-AFACA3AC9A7F}" srcOrd="0" destOrd="0" presId="urn:microsoft.com/office/officeart/2008/layout/LinedList"/>
    <dgm:cxn modelId="{76F2F52D-9BB1-4DCF-8072-ABF9FFA8C200}" type="presParOf" srcId="{EAD67778-D9D2-4017-8D10-FAC11B4436F0}" destId="{B66E0337-166D-4368-848E-F8D444279F4E}" srcOrd="1" destOrd="0" presId="urn:microsoft.com/office/officeart/2008/layout/LinedList"/>
    <dgm:cxn modelId="{5BE2D02E-0F8D-4095-8A29-A156B745D3B3}" type="presParOf" srcId="{CB9BF01E-9134-4533-909E-D790A07FF960}" destId="{4AE4192F-A9D1-4A6B-BD92-467C4FB4624A}" srcOrd="4" destOrd="0" presId="urn:microsoft.com/office/officeart/2008/layout/LinedList"/>
    <dgm:cxn modelId="{D76D66F8-4379-4F69-BFC6-766CDE2C3F4E}" type="presParOf" srcId="{CB9BF01E-9134-4533-909E-D790A07FF960}" destId="{898078AF-376D-4FDC-A14B-5BF2F5685CE2}" srcOrd="5" destOrd="0" presId="urn:microsoft.com/office/officeart/2008/layout/LinedList"/>
    <dgm:cxn modelId="{1B66D154-40F6-4254-AD98-A9596E9E57C4}" type="presParOf" srcId="{898078AF-376D-4FDC-A14B-5BF2F5685CE2}" destId="{F4956DE8-B1E5-469B-868B-5FE486A8D0C8}" srcOrd="0" destOrd="0" presId="urn:microsoft.com/office/officeart/2008/layout/LinedList"/>
    <dgm:cxn modelId="{A8489332-9216-4BAA-904D-9B847CB73D45}" type="presParOf" srcId="{898078AF-376D-4FDC-A14B-5BF2F5685CE2}" destId="{CA44F58B-EB62-405C-84F7-E50EB7BE8496}" srcOrd="1" destOrd="0" presId="urn:microsoft.com/office/officeart/2008/layout/LinedList"/>
    <dgm:cxn modelId="{6000A9C4-3F38-419D-8083-38961CA69C21}" type="presParOf" srcId="{CB9BF01E-9134-4533-909E-D790A07FF960}" destId="{95582F64-0D1C-41C5-9655-A3F183230EA7}" srcOrd="6" destOrd="0" presId="urn:microsoft.com/office/officeart/2008/layout/LinedList"/>
    <dgm:cxn modelId="{C8671331-2AC4-4AF8-8026-FF0817A1F7EF}" type="presParOf" srcId="{CB9BF01E-9134-4533-909E-D790A07FF960}" destId="{A092DB84-B729-4D52-9B54-7142FB5E5FA9}" srcOrd="7" destOrd="0" presId="urn:microsoft.com/office/officeart/2008/layout/LinedList"/>
    <dgm:cxn modelId="{19C8DCD1-2A9C-4D3F-AC37-0D65FF6CDF7D}" type="presParOf" srcId="{A092DB84-B729-4D52-9B54-7142FB5E5FA9}" destId="{28230BF2-032D-4A6D-9B26-9C8F64A71CBC}" srcOrd="0" destOrd="0" presId="urn:microsoft.com/office/officeart/2008/layout/LinedList"/>
    <dgm:cxn modelId="{06EFF1AD-A135-4F9B-AEDD-8295FEF31775}" type="presParOf" srcId="{A092DB84-B729-4D52-9B54-7142FB5E5FA9}" destId="{0C234B9D-F635-4F46-9E1A-486E4652BB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CF1EC-1CA5-4D6F-AF64-F61A7855467B}">
      <dsp:nvSpPr>
        <dsp:cNvPr id="0" name=""/>
        <dsp:cNvSpPr/>
      </dsp:nvSpPr>
      <dsp:spPr>
        <a:xfrm>
          <a:off x="0" y="2047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1D7B81-0AF6-4A28-B119-8F4B5F3E7D3C}">
      <dsp:nvSpPr>
        <dsp:cNvPr id="0" name=""/>
        <dsp:cNvSpPr/>
      </dsp:nvSpPr>
      <dsp:spPr>
        <a:xfrm>
          <a:off x="0" y="2047"/>
          <a:ext cx="525780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>
              <a:latin typeface="Verdana"/>
              <a:ea typeface="Verdana"/>
              <a:cs typeface="Verdana"/>
            </a:rPr>
            <a:t>PIEDE E ARTICOLAZIONE DELLA CAVIGLIA</a:t>
          </a:r>
          <a:endParaRPr lang="en-US" sz="2800" b="1" kern="1200" dirty="0">
            <a:latin typeface="Verdana"/>
            <a:ea typeface="Verdana"/>
            <a:cs typeface="Verdana"/>
          </a:endParaRPr>
        </a:p>
      </dsp:txBody>
      <dsp:txXfrm>
        <a:off x="0" y="2047"/>
        <a:ext cx="5257800" cy="1396141"/>
      </dsp:txXfrm>
    </dsp:sp>
    <dsp:sp modelId="{B76AA963-E8B5-40BD-A459-D79925441E9B}">
      <dsp:nvSpPr>
        <dsp:cNvPr id="0" name=""/>
        <dsp:cNvSpPr/>
      </dsp:nvSpPr>
      <dsp:spPr>
        <a:xfrm>
          <a:off x="0" y="1398189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0E0656-4BB7-42B2-B4BC-3C1DE17CF826}">
      <dsp:nvSpPr>
        <dsp:cNvPr id="0" name=""/>
        <dsp:cNvSpPr/>
      </dsp:nvSpPr>
      <dsp:spPr>
        <a:xfrm>
          <a:off x="0" y="1398189"/>
          <a:ext cx="525780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Verdana"/>
              <a:ea typeface="Verdana"/>
              <a:cs typeface="Verdana"/>
            </a:rPr>
            <a:t>GAMBA E ARTICOLAZIONE DEL GINOCCHIO</a:t>
          </a:r>
          <a:endParaRPr lang="en-US" sz="2800" kern="1200" dirty="0">
            <a:latin typeface="Verdana"/>
            <a:ea typeface="Verdana"/>
            <a:cs typeface="Verdana"/>
          </a:endParaRPr>
        </a:p>
      </dsp:txBody>
      <dsp:txXfrm>
        <a:off x="0" y="1398189"/>
        <a:ext cx="5257800" cy="1396141"/>
      </dsp:txXfrm>
    </dsp:sp>
    <dsp:sp modelId="{FEACF45D-9B0D-4847-9BB6-5755C7935797}">
      <dsp:nvSpPr>
        <dsp:cNvPr id="0" name=""/>
        <dsp:cNvSpPr/>
      </dsp:nvSpPr>
      <dsp:spPr>
        <a:xfrm>
          <a:off x="0" y="2794330"/>
          <a:ext cx="52578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BBEE6B-A4E2-4A56-8BB0-6742E8D1A214}">
      <dsp:nvSpPr>
        <dsp:cNvPr id="0" name=""/>
        <dsp:cNvSpPr/>
      </dsp:nvSpPr>
      <dsp:spPr>
        <a:xfrm>
          <a:off x="0" y="2794330"/>
          <a:ext cx="5257800" cy="139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>
              <a:latin typeface="Verdana"/>
              <a:ea typeface="Verdana"/>
              <a:cs typeface="Verdana"/>
            </a:rPr>
            <a:t>COSCIA E ARTICOLAZIONE ANCA</a:t>
          </a:r>
          <a:endParaRPr lang="en-US" sz="2800" kern="1200">
            <a:latin typeface="Verdana"/>
            <a:ea typeface="Verdana"/>
            <a:cs typeface="Verdana"/>
          </a:endParaRPr>
        </a:p>
      </dsp:txBody>
      <dsp:txXfrm>
        <a:off x="0" y="2794330"/>
        <a:ext cx="5257800" cy="13961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17C3-5E57-4206-B2B2-4E672CD5CCFA}">
      <dsp:nvSpPr>
        <dsp:cNvPr id="0" name=""/>
        <dsp:cNvSpPr/>
      </dsp:nvSpPr>
      <dsp:spPr>
        <a:xfrm>
          <a:off x="0" y="510"/>
          <a:ext cx="68536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9FA4D8-019A-4144-B1A5-5C56B7B17677}">
      <dsp:nvSpPr>
        <dsp:cNvPr id="0" name=""/>
        <dsp:cNvSpPr/>
      </dsp:nvSpPr>
      <dsp:spPr>
        <a:xfrm>
          <a:off x="0" y="510"/>
          <a:ext cx="6853685" cy="83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L'equilibrio è una serie di aggiustamenti che ci permette di contrastare la forza di gravità;</a:t>
          </a:r>
          <a:endParaRPr lang="en-US" sz="1600" kern="1200" dirty="0">
            <a:latin typeface="Verdana"/>
            <a:ea typeface="Verdana"/>
            <a:cs typeface="Verdana"/>
          </a:endParaRPr>
        </a:p>
      </dsp:txBody>
      <dsp:txXfrm>
        <a:off x="0" y="510"/>
        <a:ext cx="6853685" cy="835424"/>
      </dsp:txXfrm>
    </dsp:sp>
    <dsp:sp modelId="{AFF97677-4F43-4CFD-BC85-8C90795E0E91}">
      <dsp:nvSpPr>
        <dsp:cNvPr id="0" name=""/>
        <dsp:cNvSpPr/>
      </dsp:nvSpPr>
      <dsp:spPr>
        <a:xfrm>
          <a:off x="0" y="835934"/>
          <a:ext cx="68536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FC91FD-C60D-43CE-8FD9-73F3E2F34C64}">
      <dsp:nvSpPr>
        <dsp:cNvPr id="0" name=""/>
        <dsp:cNvSpPr/>
      </dsp:nvSpPr>
      <dsp:spPr>
        <a:xfrm>
          <a:off x="0" y="835934"/>
          <a:ext cx="6853685" cy="83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Il BARICENTRO è il punto di equilibrio dove è concentrata la massa di un corpo;</a:t>
          </a:r>
        </a:p>
      </dsp:txBody>
      <dsp:txXfrm>
        <a:off x="0" y="835934"/>
        <a:ext cx="6853685" cy="835424"/>
      </dsp:txXfrm>
    </dsp:sp>
    <dsp:sp modelId="{6A3FED43-ED28-479A-83BC-D9A9C4FB1E4E}">
      <dsp:nvSpPr>
        <dsp:cNvPr id="0" name=""/>
        <dsp:cNvSpPr/>
      </dsp:nvSpPr>
      <dsp:spPr>
        <a:xfrm>
          <a:off x="0" y="1671359"/>
          <a:ext cx="68536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24D00A-C225-4B50-B1DA-73C9E8D88ADB}">
      <dsp:nvSpPr>
        <dsp:cNvPr id="0" name=""/>
        <dsp:cNvSpPr/>
      </dsp:nvSpPr>
      <dsp:spPr>
        <a:xfrm>
          <a:off x="0" y="1671359"/>
          <a:ext cx="6853685" cy="83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Nel corpo umano il baricentro si trova in un punto all'interno del bacino in prossimità dell'ombelico e la sua proiezione a terra si trova all'interno di un ipotetica area formata dai piedi;</a:t>
          </a:r>
        </a:p>
      </dsp:txBody>
      <dsp:txXfrm>
        <a:off x="0" y="1671359"/>
        <a:ext cx="6853685" cy="835424"/>
      </dsp:txXfrm>
    </dsp:sp>
    <dsp:sp modelId="{859A5725-CC53-4414-B1DB-4F912147803D}">
      <dsp:nvSpPr>
        <dsp:cNvPr id="0" name=""/>
        <dsp:cNvSpPr/>
      </dsp:nvSpPr>
      <dsp:spPr>
        <a:xfrm>
          <a:off x="0" y="2506783"/>
          <a:ext cx="68536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46F9ED-A868-49F8-B1DB-31F5718653BA}">
      <dsp:nvSpPr>
        <dsp:cNvPr id="0" name=""/>
        <dsp:cNvSpPr/>
      </dsp:nvSpPr>
      <dsp:spPr>
        <a:xfrm>
          <a:off x="0" y="2506783"/>
          <a:ext cx="6853685" cy="83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Nella camminata in pianura il baricentro si trova sempre in una posizione tale da mantenere l'equilibrio facilmente;</a:t>
          </a:r>
        </a:p>
      </dsp:txBody>
      <dsp:txXfrm>
        <a:off x="0" y="2506783"/>
        <a:ext cx="6853685" cy="835424"/>
      </dsp:txXfrm>
    </dsp:sp>
    <dsp:sp modelId="{E812E322-18DF-431C-A1E0-E2C359AA60A6}">
      <dsp:nvSpPr>
        <dsp:cNvPr id="0" name=""/>
        <dsp:cNvSpPr/>
      </dsp:nvSpPr>
      <dsp:spPr>
        <a:xfrm>
          <a:off x="0" y="3342208"/>
          <a:ext cx="68536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453FAA-B0A2-43A4-954F-5C31B766A254}">
      <dsp:nvSpPr>
        <dsp:cNvPr id="0" name=""/>
        <dsp:cNvSpPr/>
      </dsp:nvSpPr>
      <dsp:spPr>
        <a:xfrm>
          <a:off x="0" y="3342208"/>
          <a:ext cx="6853685" cy="83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Nella camminata in montagna la proiezione del baricentro si può trovare molto più spostato rispetto alla sua posizione ideale per effetto della posizione dei piedi che devono adattarsi al terreno ';</a:t>
          </a:r>
        </a:p>
      </dsp:txBody>
      <dsp:txXfrm>
        <a:off x="0" y="3342208"/>
        <a:ext cx="6853685" cy="835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12598-9E52-47CC-A985-481A25940270}">
      <dsp:nvSpPr>
        <dsp:cNvPr id="0" name=""/>
        <dsp:cNvSpPr/>
      </dsp:nvSpPr>
      <dsp:spPr>
        <a:xfrm>
          <a:off x="0" y="531"/>
          <a:ext cx="53972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FF0A7D-E7E4-4F4C-B46E-AEBDA6080268}">
      <dsp:nvSpPr>
        <dsp:cNvPr id="0" name=""/>
        <dsp:cNvSpPr/>
      </dsp:nvSpPr>
      <dsp:spPr>
        <a:xfrm>
          <a:off x="0" y="53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Nella camminata in pianura il baricentro ha un andamento leggermente ondulatorio;</a:t>
          </a:r>
          <a:endParaRPr lang="en-US" sz="1500" b="0" kern="1200" dirty="0">
            <a:latin typeface="Verdana"/>
            <a:ea typeface="Verdana"/>
            <a:cs typeface="Verdana"/>
          </a:endParaRPr>
        </a:p>
      </dsp:txBody>
      <dsp:txXfrm>
        <a:off x="0" y="531"/>
        <a:ext cx="5397237" cy="870055"/>
      </dsp:txXfrm>
    </dsp:sp>
    <dsp:sp modelId="{6C3A10FA-EC19-4E5C-AEC0-AEDE47F45EA1}">
      <dsp:nvSpPr>
        <dsp:cNvPr id="0" name=""/>
        <dsp:cNvSpPr/>
      </dsp:nvSpPr>
      <dsp:spPr>
        <a:xfrm>
          <a:off x="0" y="870586"/>
          <a:ext cx="5397237" cy="0"/>
        </a:xfrm>
        <a:prstGeom prst="line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D08D75-4EAE-48A8-91B6-2AF48DC030DD}">
      <dsp:nvSpPr>
        <dsp:cNvPr id="0" name=""/>
        <dsp:cNvSpPr/>
      </dsp:nvSpPr>
      <dsp:spPr>
        <a:xfrm>
          <a:off x="0" y="870586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In pianura la GRAVITA' non ci da molti problemi;</a:t>
          </a:r>
        </a:p>
      </dsp:txBody>
      <dsp:txXfrm>
        <a:off x="0" y="870586"/>
        <a:ext cx="5397237" cy="870055"/>
      </dsp:txXfrm>
    </dsp:sp>
    <dsp:sp modelId="{DCF51948-1FCE-45DB-8176-261145656D40}">
      <dsp:nvSpPr>
        <dsp:cNvPr id="0" name=""/>
        <dsp:cNvSpPr/>
      </dsp:nvSpPr>
      <dsp:spPr>
        <a:xfrm>
          <a:off x="0" y="1740641"/>
          <a:ext cx="5397237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1FF4BC-0C9A-492D-8788-D5C648AE9E6C}">
      <dsp:nvSpPr>
        <dsp:cNvPr id="0" name=""/>
        <dsp:cNvSpPr/>
      </dsp:nvSpPr>
      <dsp:spPr>
        <a:xfrm>
          <a:off x="0" y="174064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In salita la GRAVITA' ci costringe a dover spingere maggiormente e in discesa a frenare;</a:t>
          </a:r>
        </a:p>
      </dsp:txBody>
      <dsp:txXfrm>
        <a:off x="0" y="1740641"/>
        <a:ext cx="5397237" cy="870055"/>
      </dsp:txXfrm>
    </dsp:sp>
    <dsp:sp modelId="{40647626-1F7F-4347-B5D8-8B622CA02478}">
      <dsp:nvSpPr>
        <dsp:cNvPr id="0" name=""/>
        <dsp:cNvSpPr/>
      </dsp:nvSpPr>
      <dsp:spPr>
        <a:xfrm>
          <a:off x="0" y="2610696"/>
          <a:ext cx="5397237" cy="0"/>
        </a:xfrm>
        <a:prstGeom prst="line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225905-277E-4268-9930-352C89877106}">
      <dsp:nvSpPr>
        <dsp:cNvPr id="0" name=""/>
        <dsp:cNvSpPr/>
      </dsp:nvSpPr>
      <dsp:spPr>
        <a:xfrm>
          <a:off x="0" y="2610696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Se la proiezione del BARICENTRO esce dalla area di appoggio si cade;</a:t>
          </a:r>
        </a:p>
      </dsp:txBody>
      <dsp:txXfrm>
        <a:off x="0" y="2610696"/>
        <a:ext cx="5397237" cy="870055"/>
      </dsp:txXfrm>
    </dsp:sp>
    <dsp:sp modelId="{7F181C8E-16EE-452C-9A7B-6FC3510AA3E2}">
      <dsp:nvSpPr>
        <dsp:cNvPr id="0" name=""/>
        <dsp:cNvSpPr/>
      </dsp:nvSpPr>
      <dsp:spPr>
        <a:xfrm>
          <a:off x="0" y="3480751"/>
          <a:ext cx="5397237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15D65F-B8D7-4AA3-900D-1EB248CCFC26}">
      <dsp:nvSpPr>
        <dsp:cNvPr id="0" name=""/>
        <dsp:cNvSpPr/>
      </dsp:nvSpPr>
      <dsp:spPr>
        <a:xfrm>
          <a:off x="0" y="3480751"/>
          <a:ext cx="5397237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Se la proiezione del baricentro va ai limiti della area di appoggio non si cade ma serve un  certo lavoro muscolare per riportare il corpo in equilibrio;</a:t>
          </a:r>
        </a:p>
      </dsp:txBody>
      <dsp:txXfrm>
        <a:off x="0" y="3480751"/>
        <a:ext cx="5397237" cy="870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0D2E-A935-42F6-A1A2-552FCDE8D65B}">
      <dsp:nvSpPr>
        <dsp:cNvPr id="0" name=""/>
        <dsp:cNvSpPr/>
      </dsp:nvSpPr>
      <dsp:spPr>
        <a:xfrm>
          <a:off x="0" y="2419"/>
          <a:ext cx="62167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97B6F-7EA7-45EA-80F2-8C148C8520C5}">
      <dsp:nvSpPr>
        <dsp:cNvPr id="0" name=""/>
        <dsp:cNvSpPr/>
      </dsp:nvSpPr>
      <dsp:spPr>
        <a:xfrm>
          <a:off x="0" y="2419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Durante una camminata in montagna ci troviamo in condizioni dove gli appoggi non sono lineari e con una base di appoggio sempre diversa e andiamo a compromettere l'equilibrio;</a:t>
          </a:r>
          <a:endParaRPr lang="en-US" sz="1500" kern="1200" dirty="0">
            <a:latin typeface="Verdana"/>
            <a:ea typeface="Verdana"/>
            <a:cs typeface="Verdana"/>
          </a:endParaRPr>
        </a:p>
      </dsp:txBody>
      <dsp:txXfrm>
        <a:off x="0" y="2419"/>
        <a:ext cx="6216745" cy="825057"/>
      </dsp:txXfrm>
    </dsp:sp>
    <dsp:sp modelId="{9815A300-F15E-4790-BAFA-5108CAA3111C}">
      <dsp:nvSpPr>
        <dsp:cNvPr id="0" name=""/>
        <dsp:cNvSpPr/>
      </dsp:nvSpPr>
      <dsp:spPr>
        <a:xfrm>
          <a:off x="0" y="827477"/>
          <a:ext cx="6216745" cy="0"/>
        </a:xfrm>
        <a:prstGeom prst="line">
          <a:avLst/>
        </a:prstGeom>
        <a:solidFill>
          <a:schemeClr val="accent2">
            <a:hueOff val="760681"/>
            <a:satOff val="-15302"/>
            <a:lumOff val="-5490"/>
            <a:alphaOff val="0"/>
          </a:schemeClr>
        </a:solidFill>
        <a:ln w="12700" cap="flat" cmpd="sng" algn="ctr">
          <a:solidFill>
            <a:schemeClr val="accent2">
              <a:hueOff val="760681"/>
              <a:satOff val="-15302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CE334-7CC8-44A6-8DD0-3D714B95E991}">
      <dsp:nvSpPr>
        <dsp:cNvPr id="0" name=""/>
        <dsp:cNvSpPr/>
      </dsp:nvSpPr>
      <dsp:spPr>
        <a:xfrm>
          <a:off x="0" y="827477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Quando andiamo in una situazione di equilibrio precario il corpo si organizza per riportare la proiezione della linea del baricentro nella posizione ideale;</a:t>
          </a:r>
        </a:p>
      </dsp:txBody>
      <dsp:txXfrm>
        <a:off x="0" y="827477"/>
        <a:ext cx="6216745" cy="825057"/>
      </dsp:txXfrm>
    </dsp:sp>
    <dsp:sp modelId="{52B4C6AD-48CE-4184-A56F-785CBE518653}">
      <dsp:nvSpPr>
        <dsp:cNvPr id="0" name=""/>
        <dsp:cNvSpPr/>
      </dsp:nvSpPr>
      <dsp:spPr>
        <a:xfrm>
          <a:off x="0" y="1652535"/>
          <a:ext cx="6216745" cy="0"/>
        </a:xfrm>
        <a:prstGeom prst="line">
          <a:avLst/>
        </a:prstGeom>
        <a:solidFill>
          <a:schemeClr val="accent2">
            <a:hueOff val="1521362"/>
            <a:satOff val="-30604"/>
            <a:lumOff val="-10980"/>
            <a:alphaOff val="0"/>
          </a:schemeClr>
        </a:solidFill>
        <a:ln w="12700" cap="flat" cmpd="sng" algn="ctr">
          <a:solidFill>
            <a:schemeClr val="accent2">
              <a:hueOff val="1521362"/>
              <a:satOff val="-30604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1EBF9-E120-4F43-9B90-583F3993079E}">
      <dsp:nvSpPr>
        <dsp:cNvPr id="0" name=""/>
        <dsp:cNvSpPr/>
      </dsp:nvSpPr>
      <dsp:spPr>
        <a:xfrm>
          <a:off x="0" y="1652535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Le informazioni che arrivano al cervello vengono tradotte e vengono attivati tutti i muscoli per permettere di ritornare in equilibrio;</a:t>
          </a:r>
        </a:p>
      </dsp:txBody>
      <dsp:txXfrm>
        <a:off x="0" y="1652535"/>
        <a:ext cx="6216745" cy="825057"/>
      </dsp:txXfrm>
    </dsp:sp>
    <dsp:sp modelId="{1E2B612C-B963-4C43-A830-CBACFF052665}">
      <dsp:nvSpPr>
        <dsp:cNvPr id="0" name=""/>
        <dsp:cNvSpPr/>
      </dsp:nvSpPr>
      <dsp:spPr>
        <a:xfrm>
          <a:off x="0" y="2477593"/>
          <a:ext cx="6216745" cy="0"/>
        </a:xfrm>
        <a:prstGeom prst="line">
          <a:avLst/>
        </a:prstGeom>
        <a:solidFill>
          <a:schemeClr val="accent2">
            <a:hueOff val="2282043"/>
            <a:satOff val="-45907"/>
            <a:lumOff val="-16471"/>
            <a:alphaOff val="0"/>
          </a:schemeClr>
        </a:solidFill>
        <a:ln w="12700" cap="flat" cmpd="sng" algn="ctr">
          <a:solidFill>
            <a:schemeClr val="accent2">
              <a:hueOff val="2282043"/>
              <a:satOff val="-45907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3B8B-A692-4317-95CD-6A68ACC243FF}">
      <dsp:nvSpPr>
        <dsp:cNvPr id="0" name=""/>
        <dsp:cNvSpPr/>
      </dsp:nvSpPr>
      <dsp:spPr>
        <a:xfrm>
          <a:off x="0" y="2477593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La sensibilità a questi stimoli e gli adattamenti successivi viene chiamata PROPIOCEZIONE;</a:t>
          </a:r>
        </a:p>
      </dsp:txBody>
      <dsp:txXfrm>
        <a:off x="0" y="2477593"/>
        <a:ext cx="6216745" cy="825057"/>
      </dsp:txXfrm>
    </dsp:sp>
    <dsp:sp modelId="{6161D2A5-C398-43FA-BD83-D574A37B89C1}">
      <dsp:nvSpPr>
        <dsp:cNvPr id="0" name=""/>
        <dsp:cNvSpPr/>
      </dsp:nvSpPr>
      <dsp:spPr>
        <a:xfrm>
          <a:off x="0" y="3302650"/>
          <a:ext cx="6216745" cy="0"/>
        </a:xfrm>
        <a:prstGeom prst="line">
          <a:avLst/>
        </a:prstGeom>
        <a:solidFill>
          <a:schemeClr val="accent2">
            <a:hueOff val="3042724"/>
            <a:satOff val="-61209"/>
            <a:lumOff val="-21961"/>
            <a:alphaOff val="0"/>
          </a:schemeClr>
        </a:solidFill>
        <a:ln w="12700" cap="flat" cmpd="sng" algn="ctr">
          <a:solidFill>
            <a:schemeClr val="accent2">
              <a:hueOff val="3042724"/>
              <a:satOff val="-61209"/>
              <a:lumOff val="-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C38D2-7F25-41A1-AA5D-5375796F8D79}">
      <dsp:nvSpPr>
        <dsp:cNvPr id="0" name=""/>
        <dsp:cNvSpPr/>
      </dsp:nvSpPr>
      <dsp:spPr>
        <a:xfrm>
          <a:off x="0" y="3302650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La PROPIOCEZIONE si allena con tavolette propiocettive o a corpo libero andando a mettere in crisi l'equilibrio in modo da allenare la sensibilità e gli adattamenti alla risposta;</a:t>
          </a:r>
        </a:p>
      </dsp:txBody>
      <dsp:txXfrm>
        <a:off x="0" y="3302650"/>
        <a:ext cx="6216745" cy="825057"/>
      </dsp:txXfrm>
    </dsp:sp>
    <dsp:sp modelId="{5B76C050-73FF-4C1E-9622-4C9E848DDDB8}">
      <dsp:nvSpPr>
        <dsp:cNvPr id="0" name=""/>
        <dsp:cNvSpPr/>
      </dsp:nvSpPr>
      <dsp:spPr>
        <a:xfrm>
          <a:off x="0" y="4127708"/>
          <a:ext cx="6216745" cy="0"/>
        </a:xfrm>
        <a:prstGeom prst="lin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405D3-7605-4B84-ABC8-C7A395C823B3}">
      <dsp:nvSpPr>
        <dsp:cNvPr id="0" name=""/>
        <dsp:cNvSpPr/>
      </dsp:nvSpPr>
      <dsp:spPr>
        <a:xfrm>
          <a:off x="0" y="4127708"/>
          <a:ext cx="6216745" cy="82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kern="1200" dirty="0">
              <a:latin typeface="Verdana"/>
              <a:ea typeface="Verdana"/>
              <a:cs typeface="Verdana"/>
            </a:rPr>
            <a:t>Tra i muscoli più importanti per l'equilibrio vi sono quelli del CORE</a:t>
          </a:r>
        </a:p>
      </dsp:txBody>
      <dsp:txXfrm>
        <a:off x="0" y="4127708"/>
        <a:ext cx="6216745" cy="8250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34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34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Verdana"/>
              <a:ea typeface="Verdana"/>
              <a:cs typeface="Verdana"/>
            </a:rPr>
            <a:t>Per contrastare la gravità siamo costretti a flettere maggiormente il busto avanti;</a:t>
          </a:r>
        </a:p>
      </dsp:txBody>
      <dsp:txXfrm>
        <a:off x="0" y="634"/>
        <a:ext cx="8283209" cy="742618"/>
      </dsp:txXfrm>
    </dsp:sp>
    <dsp:sp modelId="{C67F1D9D-F53C-4E36-9685-684D4DB006BD}">
      <dsp:nvSpPr>
        <dsp:cNvPr id="0" name=""/>
        <dsp:cNvSpPr/>
      </dsp:nvSpPr>
      <dsp:spPr>
        <a:xfrm>
          <a:off x="0" y="743253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2324263"/>
                <a:satOff val="2102"/>
                <a:lumOff val="-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24263"/>
                <a:satOff val="2102"/>
                <a:lumOff val="-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24263"/>
                <a:satOff val="2102"/>
                <a:lumOff val="-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24263"/>
              <a:satOff val="2102"/>
              <a:lumOff val="-40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EE572-DE30-4FC7-AAD3-FBD26EE629A4}">
      <dsp:nvSpPr>
        <dsp:cNvPr id="0" name=""/>
        <dsp:cNvSpPr/>
      </dsp:nvSpPr>
      <dsp:spPr>
        <a:xfrm>
          <a:off x="0" y="743253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Verdana"/>
              <a:ea typeface="Verdana"/>
              <a:cs typeface="Verdana"/>
            </a:rPr>
            <a:t>Più la pendenza e maggiore più il passo si accorcia; il passo lungo in salita è antieconomico perché richiede un impegno muscolare maggiore;</a:t>
          </a:r>
        </a:p>
      </dsp:txBody>
      <dsp:txXfrm>
        <a:off x="0" y="743253"/>
        <a:ext cx="8283209" cy="742618"/>
      </dsp:txXfrm>
    </dsp:sp>
    <dsp:sp modelId="{B4743450-4C8C-4697-B942-FECF9768366C}">
      <dsp:nvSpPr>
        <dsp:cNvPr id="0" name=""/>
        <dsp:cNvSpPr/>
      </dsp:nvSpPr>
      <dsp:spPr>
        <a:xfrm>
          <a:off x="0" y="1485872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A192BC-9851-4D8A-80D4-F84BCA335004}">
      <dsp:nvSpPr>
        <dsp:cNvPr id="0" name=""/>
        <dsp:cNvSpPr/>
      </dsp:nvSpPr>
      <dsp:spPr>
        <a:xfrm>
          <a:off x="0" y="1485872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In fase di spinta vi è un lavoro maggiore dei GLUTEI, FEMORALI QUARDICIPITI questo perché gli angoli busto coscia sono diversi rispetto alla camminata in pianura;</a:t>
          </a:r>
        </a:p>
      </dsp:txBody>
      <dsp:txXfrm>
        <a:off x="0" y="1485872"/>
        <a:ext cx="8283209" cy="742618"/>
      </dsp:txXfrm>
    </dsp:sp>
    <dsp:sp modelId="{C9071E38-0667-4306-9360-3C52ED65AA55}">
      <dsp:nvSpPr>
        <dsp:cNvPr id="0" name=""/>
        <dsp:cNvSpPr/>
      </dsp:nvSpPr>
      <dsp:spPr>
        <a:xfrm>
          <a:off x="0" y="2228491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B96562-C44A-410F-AB06-CC2F92EF5F7B}">
      <dsp:nvSpPr>
        <dsp:cNvPr id="0" name=""/>
        <dsp:cNvSpPr/>
      </dsp:nvSpPr>
      <dsp:spPr>
        <a:xfrm>
          <a:off x="0" y="2228491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Verdana"/>
              <a:ea typeface="Verdana"/>
              <a:cs typeface="Verdana"/>
            </a:rPr>
            <a:t>La RULLATA del piede sarà minore, se la pendenza è accentuate sarà compromessa andando a far lavorare molto anche in fase di appoggio i muscoli del POLPACCIO;</a:t>
          </a:r>
        </a:p>
      </dsp:txBody>
      <dsp:txXfrm>
        <a:off x="0" y="2228491"/>
        <a:ext cx="8283209" cy="742618"/>
      </dsp:txXfrm>
    </dsp:sp>
    <dsp:sp modelId="{61B46A9F-63A2-491A-8513-9FE962F2647F}">
      <dsp:nvSpPr>
        <dsp:cNvPr id="0" name=""/>
        <dsp:cNvSpPr/>
      </dsp:nvSpPr>
      <dsp:spPr>
        <a:xfrm>
          <a:off x="0" y="2971110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DD57B-953B-4383-A9B9-FF52C15268D3}">
      <dsp:nvSpPr>
        <dsp:cNvPr id="0" name=""/>
        <dsp:cNvSpPr/>
      </dsp:nvSpPr>
      <dsp:spPr>
        <a:xfrm>
          <a:off x="0" y="2971110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Verdana"/>
              <a:ea typeface="Verdana"/>
              <a:cs typeface="Verdana"/>
            </a:rPr>
            <a:t>La braccia oscillano maggiormente per facilitare il movimento;</a:t>
          </a:r>
        </a:p>
      </dsp:txBody>
      <dsp:txXfrm>
        <a:off x="0" y="2971110"/>
        <a:ext cx="8283209" cy="742618"/>
      </dsp:txXfrm>
    </dsp:sp>
    <dsp:sp modelId="{4E2A0D56-6349-46F9-8944-E49E615F4DC5}">
      <dsp:nvSpPr>
        <dsp:cNvPr id="0" name=""/>
        <dsp:cNvSpPr/>
      </dsp:nvSpPr>
      <dsp:spPr>
        <a:xfrm>
          <a:off x="0" y="3713729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11621311"/>
                <a:satOff val="10510"/>
                <a:lumOff val="-202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621311"/>
                <a:satOff val="10510"/>
                <a:lumOff val="-202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621311"/>
                <a:satOff val="10510"/>
                <a:lumOff val="-202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621311"/>
              <a:satOff val="10510"/>
              <a:lumOff val="-202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270495-9F1B-4407-8860-BA1D7D1ADD2A}">
      <dsp:nvSpPr>
        <dsp:cNvPr id="0" name=""/>
        <dsp:cNvSpPr/>
      </dsp:nvSpPr>
      <dsp:spPr>
        <a:xfrm>
          <a:off x="0" y="3713729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Verdana"/>
              <a:ea typeface="Verdana"/>
              <a:cs typeface="Verdana"/>
            </a:rPr>
            <a:t>Il maggior impegno muscolare contribuisce ad innalzare maggiormente la FC;</a:t>
          </a:r>
        </a:p>
      </dsp:txBody>
      <dsp:txXfrm>
        <a:off x="0" y="3713729"/>
        <a:ext cx="8283209" cy="742618"/>
      </dsp:txXfrm>
    </dsp:sp>
    <dsp:sp modelId="{B137FCC6-D9EE-417D-BB56-CEE09288B929}">
      <dsp:nvSpPr>
        <dsp:cNvPr id="0" name=""/>
        <dsp:cNvSpPr/>
      </dsp:nvSpPr>
      <dsp:spPr>
        <a:xfrm>
          <a:off x="0" y="4456348"/>
          <a:ext cx="8283209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14BF4-2BF7-4535-8AD7-961EFA23E16E}">
      <dsp:nvSpPr>
        <dsp:cNvPr id="0" name=""/>
        <dsp:cNvSpPr/>
      </dsp:nvSpPr>
      <dsp:spPr>
        <a:xfrm>
          <a:off x="0" y="4456348"/>
          <a:ext cx="8283209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Verdana"/>
              <a:ea typeface="Verdana"/>
              <a:cs typeface="Verdana"/>
            </a:rPr>
            <a:t>Nonostante ciò la camminata in salita è faticosa ma poco traumatica;</a:t>
          </a:r>
        </a:p>
      </dsp:txBody>
      <dsp:txXfrm>
        <a:off x="0" y="4456348"/>
        <a:ext cx="8283209" cy="7426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3BCD8-D437-4BDB-805F-8E66FAB5F308}">
      <dsp:nvSpPr>
        <dsp:cNvPr id="0" name=""/>
        <dsp:cNvSpPr/>
      </dsp:nvSpPr>
      <dsp:spPr>
        <a:xfrm>
          <a:off x="0" y="625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FB9181-C6F7-4F58-AEB3-91200F2943A2}">
      <dsp:nvSpPr>
        <dsp:cNvPr id="0" name=""/>
        <dsp:cNvSpPr/>
      </dsp:nvSpPr>
      <dsp:spPr>
        <a:xfrm>
          <a:off x="0" y="625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Durante una camminata in montagna le salite possono presentarsi molto pendenti e con un terreno instabile, bagnato e insidioso.</a:t>
          </a:r>
        </a:p>
      </dsp:txBody>
      <dsp:txXfrm>
        <a:off x="0" y="625"/>
        <a:ext cx="5831083" cy="625255"/>
      </dsp:txXfrm>
    </dsp:sp>
    <dsp:sp modelId="{7B3384A7-A8DB-4438-8D4A-A9EF1DF2AEE7}">
      <dsp:nvSpPr>
        <dsp:cNvPr id="0" name=""/>
        <dsp:cNvSpPr/>
      </dsp:nvSpPr>
      <dsp:spPr>
        <a:xfrm>
          <a:off x="0" y="625881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B22F87-84E3-4C94-983C-64AB9624E6F7}">
      <dsp:nvSpPr>
        <dsp:cNvPr id="0" name=""/>
        <dsp:cNvSpPr/>
      </dsp:nvSpPr>
      <dsp:spPr>
        <a:xfrm>
          <a:off x="0" y="625881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Massima attenzione negli appoggi e al controllo dei movimenti BISOGNA IMPARARE A LEGGERE IL TERRENO DAVANTI A NOI PER TROVARE L’APPOGGIO PIU SICURO;</a:t>
          </a:r>
        </a:p>
      </dsp:txBody>
      <dsp:txXfrm>
        <a:off x="0" y="625881"/>
        <a:ext cx="5831083" cy="625255"/>
      </dsp:txXfrm>
    </dsp:sp>
    <dsp:sp modelId="{E2D666CA-4522-4DD7-B2D5-79FDEAEAB659}">
      <dsp:nvSpPr>
        <dsp:cNvPr id="0" name=""/>
        <dsp:cNvSpPr/>
      </dsp:nvSpPr>
      <dsp:spPr>
        <a:xfrm>
          <a:off x="0" y="1251136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867B78-43EF-4B78-A7AD-C42C31469FA1}">
      <dsp:nvSpPr>
        <dsp:cNvPr id="0" name=""/>
        <dsp:cNvSpPr/>
      </dsp:nvSpPr>
      <dsp:spPr>
        <a:xfrm>
          <a:off x="0" y="1251136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Più la salita e ripida più il passo dovrà essere corto MENO FATICA + SICUREZZA;</a:t>
          </a:r>
        </a:p>
      </dsp:txBody>
      <dsp:txXfrm>
        <a:off x="0" y="1251136"/>
        <a:ext cx="5831083" cy="625255"/>
      </dsp:txXfrm>
    </dsp:sp>
    <dsp:sp modelId="{76F17E8A-8CE3-47F7-8E3A-686C2A08CBC2}">
      <dsp:nvSpPr>
        <dsp:cNvPr id="0" name=""/>
        <dsp:cNvSpPr/>
      </dsp:nvSpPr>
      <dsp:spPr>
        <a:xfrm>
          <a:off x="0" y="1876391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080428-106D-4EF8-B9AE-85EE0BFFC3AD}">
      <dsp:nvSpPr>
        <dsp:cNvPr id="0" name=""/>
        <dsp:cNvSpPr/>
      </dsp:nvSpPr>
      <dsp:spPr>
        <a:xfrm>
          <a:off x="0" y="1876391"/>
          <a:ext cx="5825388" cy="85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Sulle salite molto ripide a gradoni valutare il dislivello evitando di piegare troppo in ginocchio pensate di salire una scala UN GRADINO ALLA VOLTA E MENO DISPENDIOSO A LIVELLO MUSCOLARE E TENDINEO;</a:t>
          </a:r>
        </a:p>
      </dsp:txBody>
      <dsp:txXfrm>
        <a:off x="0" y="1876391"/>
        <a:ext cx="5825388" cy="853923"/>
      </dsp:txXfrm>
    </dsp:sp>
    <dsp:sp modelId="{E6070B11-78ED-4F38-A86D-5D7320E6F847}">
      <dsp:nvSpPr>
        <dsp:cNvPr id="0" name=""/>
        <dsp:cNvSpPr/>
      </dsp:nvSpPr>
      <dsp:spPr>
        <a:xfrm>
          <a:off x="0" y="2730315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C9DA6F-DFDE-42CB-9000-01D0C652E1EA}">
      <dsp:nvSpPr>
        <dsp:cNvPr id="0" name=""/>
        <dsp:cNvSpPr/>
      </dsp:nvSpPr>
      <dsp:spPr>
        <a:xfrm>
          <a:off x="0" y="2730315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Distribuire il peso è fondamentale. In alcune situazioni si è costretti ad affiancare i piedi per avere più  STABILITA’ salendo con un passo laterale;</a:t>
          </a:r>
        </a:p>
      </dsp:txBody>
      <dsp:txXfrm>
        <a:off x="0" y="2730315"/>
        <a:ext cx="5831083" cy="625255"/>
      </dsp:txXfrm>
    </dsp:sp>
    <dsp:sp modelId="{21C8D883-FB4E-4EE6-820F-8BF1C2DD71A6}">
      <dsp:nvSpPr>
        <dsp:cNvPr id="0" name=""/>
        <dsp:cNvSpPr/>
      </dsp:nvSpPr>
      <dsp:spPr>
        <a:xfrm>
          <a:off x="0" y="3355571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8F5413-C8D3-466E-9E77-AC818EA03D0D}">
      <dsp:nvSpPr>
        <dsp:cNvPr id="0" name=""/>
        <dsp:cNvSpPr/>
      </dsp:nvSpPr>
      <dsp:spPr>
        <a:xfrm>
          <a:off x="0" y="3355571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In situazioni particolarmente INSTABILI può essere utile salire lentamente con gambe piegate per ABBASSARE IL BARICENTRO;</a:t>
          </a:r>
        </a:p>
      </dsp:txBody>
      <dsp:txXfrm>
        <a:off x="0" y="3355571"/>
        <a:ext cx="5831083" cy="625255"/>
      </dsp:txXfrm>
    </dsp:sp>
    <dsp:sp modelId="{0C072E9C-D158-41A3-9F36-79F608284A10}">
      <dsp:nvSpPr>
        <dsp:cNvPr id="0" name=""/>
        <dsp:cNvSpPr/>
      </dsp:nvSpPr>
      <dsp:spPr>
        <a:xfrm>
          <a:off x="0" y="3980826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CFAE93-3DCD-4449-B6DA-E95225EC71D8}">
      <dsp:nvSpPr>
        <dsp:cNvPr id="0" name=""/>
        <dsp:cNvSpPr/>
      </dsp:nvSpPr>
      <dsp:spPr>
        <a:xfrm>
          <a:off x="0" y="3980826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>
            <a:latin typeface="Verdana"/>
            <a:ea typeface="Verdana"/>
            <a:cs typeface="Verdana"/>
          </a:endParaRPr>
        </a:p>
      </dsp:txBody>
      <dsp:txXfrm>
        <a:off x="0" y="3980826"/>
        <a:ext cx="5831083" cy="625255"/>
      </dsp:txXfrm>
    </dsp:sp>
    <dsp:sp modelId="{B589FE68-D06B-49A6-84C4-CEBD88DE7299}">
      <dsp:nvSpPr>
        <dsp:cNvPr id="0" name=""/>
        <dsp:cNvSpPr/>
      </dsp:nvSpPr>
      <dsp:spPr>
        <a:xfrm>
          <a:off x="0" y="4498537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80852D-070C-4439-B58B-52EB08D49583}">
      <dsp:nvSpPr>
        <dsp:cNvPr id="0" name=""/>
        <dsp:cNvSpPr/>
      </dsp:nvSpPr>
      <dsp:spPr>
        <a:xfrm>
          <a:off x="0" y="4024875"/>
          <a:ext cx="5831083" cy="62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latin typeface="Verdana"/>
              <a:ea typeface="Verdana"/>
              <a:cs typeface="Verdana"/>
            </a:rPr>
            <a:t>In tutti questi casi troviamo un dispendio muscolare notevole oltre al bisogno di una certo allenamento serve anche ABILITA’</a:t>
          </a:r>
          <a:endParaRPr lang="it-IT" sz="1200" kern="1200" dirty="0"/>
        </a:p>
      </dsp:txBody>
      <dsp:txXfrm>
        <a:off x="0" y="4024875"/>
        <a:ext cx="5831083" cy="6252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2892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2892"/>
          <a:ext cx="9002076" cy="9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ea typeface="Verdana"/>
              <a:cs typeface="Verdana"/>
            </a:rPr>
            <a:t>Rispetto alla salita comporta molte più problematiche;</a:t>
          </a:r>
        </a:p>
      </dsp:txBody>
      <dsp:txXfrm>
        <a:off x="0" y="2892"/>
        <a:ext cx="9002076" cy="903310"/>
      </dsp:txXfrm>
    </dsp:sp>
    <dsp:sp modelId="{E7D09223-2F29-4053-A3CD-BC2671F9570B}">
      <dsp:nvSpPr>
        <dsp:cNvPr id="0" name=""/>
        <dsp:cNvSpPr/>
      </dsp:nvSpPr>
      <dsp:spPr>
        <a:xfrm>
          <a:off x="0" y="60021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2789115"/>
                <a:satOff val="2522"/>
                <a:lumOff val="-4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89115"/>
                <a:satOff val="2522"/>
                <a:lumOff val="-4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89115"/>
                <a:satOff val="2522"/>
                <a:lumOff val="-4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89115"/>
              <a:satOff val="2522"/>
              <a:lumOff val="-4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CE636-0213-4578-A95B-FBF62397FD65}">
      <dsp:nvSpPr>
        <dsp:cNvPr id="0" name=""/>
        <dsp:cNvSpPr/>
      </dsp:nvSpPr>
      <dsp:spPr>
        <a:xfrm>
          <a:off x="0" y="729217"/>
          <a:ext cx="9002076" cy="86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Verdana"/>
              <a:ea typeface="Verdana"/>
              <a:cs typeface="Verdana"/>
            </a:rPr>
            <a:t>Il busto al contrario della salita sarà eretto rispetto al bacino sempre in relazione al grado della discesa;</a:t>
          </a:r>
        </a:p>
      </dsp:txBody>
      <dsp:txXfrm>
        <a:off x="0" y="729217"/>
        <a:ext cx="9002076" cy="863339"/>
      </dsp:txXfrm>
    </dsp:sp>
    <dsp:sp modelId="{750A2EC6-9023-4DC4-B1FA-60B4102A0A9A}">
      <dsp:nvSpPr>
        <dsp:cNvPr id="0" name=""/>
        <dsp:cNvSpPr/>
      </dsp:nvSpPr>
      <dsp:spPr>
        <a:xfrm>
          <a:off x="0" y="1630297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5578230"/>
                <a:satOff val="5045"/>
                <a:lumOff val="-9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78230"/>
                <a:satOff val="5045"/>
                <a:lumOff val="-9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78230"/>
                <a:satOff val="5045"/>
                <a:lumOff val="-9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78230"/>
              <a:satOff val="5045"/>
              <a:lumOff val="-97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55455-CDCD-4387-AD0F-197D88BB35B2}">
      <dsp:nvSpPr>
        <dsp:cNvPr id="0" name=""/>
        <dsp:cNvSpPr/>
      </dsp:nvSpPr>
      <dsp:spPr>
        <a:xfrm>
          <a:off x="0" y="1789885"/>
          <a:ext cx="9002076" cy="9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ea typeface="Verdana"/>
              <a:cs typeface="Verdana"/>
            </a:rPr>
            <a:t>La gamba in fase di ammortizzazione sarà piegata e non distesa questo contribuirà a stressare maggiormente l'articolazione del ginocchio;</a:t>
          </a:r>
        </a:p>
      </dsp:txBody>
      <dsp:txXfrm>
        <a:off x="0" y="1789885"/>
        <a:ext cx="9002076" cy="903310"/>
      </dsp:txXfrm>
    </dsp:sp>
    <dsp:sp modelId="{A6A5A52F-5C4C-4CBD-BE18-0C67F7DEB7BB}">
      <dsp:nvSpPr>
        <dsp:cNvPr id="0" name=""/>
        <dsp:cNvSpPr/>
      </dsp:nvSpPr>
      <dsp:spPr>
        <a:xfrm>
          <a:off x="0" y="2672853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8367345"/>
                <a:satOff val="7567"/>
                <a:lumOff val="-145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367345"/>
                <a:satOff val="7567"/>
                <a:lumOff val="-145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367345"/>
                <a:satOff val="7567"/>
                <a:lumOff val="-145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367345"/>
              <a:satOff val="7567"/>
              <a:lumOff val="-145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895C9-52EA-4517-8180-75560AC952A8}">
      <dsp:nvSpPr>
        <dsp:cNvPr id="0" name=""/>
        <dsp:cNvSpPr/>
      </dsp:nvSpPr>
      <dsp:spPr>
        <a:xfrm>
          <a:off x="0" y="2672853"/>
          <a:ext cx="9002076" cy="9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Verdana"/>
              <a:ea typeface="Verdana"/>
              <a:cs typeface="Verdana"/>
            </a:rPr>
            <a:t>I muscoli e articolazioni sono molto impegnati nella fase di AMMORTIZZAZIONE in particolare modo il QUADRICIPITE e i tendini sopra e sotto rotuleo;</a:t>
          </a:r>
        </a:p>
      </dsp:txBody>
      <dsp:txXfrm>
        <a:off x="0" y="2672853"/>
        <a:ext cx="9002076" cy="903310"/>
      </dsp:txXfrm>
    </dsp:sp>
    <dsp:sp modelId="{89FEF7C2-6FB4-48E3-8DE4-0D92CD8C7E4A}">
      <dsp:nvSpPr>
        <dsp:cNvPr id="0" name=""/>
        <dsp:cNvSpPr/>
      </dsp:nvSpPr>
      <dsp:spPr>
        <a:xfrm>
          <a:off x="0" y="357616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1156460"/>
                <a:satOff val="10090"/>
                <a:lumOff val="-194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156460"/>
                <a:satOff val="10090"/>
                <a:lumOff val="-194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156460"/>
                <a:satOff val="10090"/>
                <a:lumOff val="-194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56460"/>
              <a:satOff val="10090"/>
              <a:lumOff val="-194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E96B-6EBF-4224-9872-29F11271F240}">
      <dsp:nvSpPr>
        <dsp:cNvPr id="0" name=""/>
        <dsp:cNvSpPr/>
      </dsp:nvSpPr>
      <dsp:spPr>
        <a:xfrm>
          <a:off x="0" y="3576164"/>
          <a:ext cx="9002076" cy="9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>
              <a:latin typeface="Verdana"/>
              <a:ea typeface="Verdana"/>
              <a:cs typeface="Verdana"/>
            </a:rPr>
            <a:t>La rullata del piede è compromessa con poca spinta, tendiamo a dover frenare perché la gravità ci porta verso il basso;</a:t>
          </a:r>
        </a:p>
      </dsp:txBody>
      <dsp:txXfrm>
        <a:off x="0" y="3576164"/>
        <a:ext cx="9002076" cy="903310"/>
      </dsp:txXfrm>
    </dsp:sp>
    <dsp:sp modelId="{CB883181-6EA5-45D6-B358-AE74F79E3C42}">
      <dsp:nvSpPr>
        <dsp:cNvPr id="0" name=""/>
        <dsp:cNvSpPr/>
      </dsp:nvSpPr>
      <dsp:spPr>
        <a:xfrm>
          <a:off x="0" y="4479475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AE468-B5B9-4A44-9E6A-F6C6E553BA75}">
      <dsp:nvSpPr>
        <dsp:cNvPr id="0" name=""/>
        <dsp:cNvSpPr/>
      </dsp:nvSpPr>
      <dsp:spPr>
        <a:xfrm>
          <a:off x="0" y="4479475"/>
          <a:ext cx="9002076" cy="9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Verdana"/>
              <a:ea typeface="Verdana"/>
              <a:cs typeface="Verdana"/>
            </a:rPr>
            <a:t>La camminata in discesa "sembra" poco faticosa ma al contrario è faticosa e traumatica;</a:t>
          </a:r>
        </a:p>
      </dsp:txBody>
      <dsp:txXfrm>
        <a:off x="0" y="4479475"/>
        <a:ext cx="9002076" cy="9033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3BCD8-D437-4BDB-805F-8E66FAB5F308}">
      <dsp:nvSpPr>
        <dsp:cNvPr id="0" name=""/>
        <dsp:cNvSpPr/>
      </dsp:nvSpPr>
      <dsp:spPr>
        <a:xfrm>
          <a:off x="0" y="546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FB9181-C6F7-4F58-AEB3-91200F2943A2}">
      <dsp:nvSpPr>
        <dsp:cNvPr id="0" name=""/>
        <dsp:cNvSpPr/>
      </dsp:nvSpPr>
      <dsp:spPr>
        <a:xfrm>
          <a:off x="0" y="546"/>
          <a:ext cx="5831083" cy="80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Valgono un po’ le cose dette per quanto riguarda la salita e la CONCETRAZIONE dovrà essere maggiore in questo caso.</a:t>
          </a:r>
        </a:p>
      </dsp:txBody>
      <dsp:txXfrm>
        <a:off x="0" y="546"/>
        <a:ext cx="5831083" cy="802810"/>
      </dsp:txXfrm>
    </dsp:sp>
    <dsp:sp modelId="{7B3384A7-A8DB-4438-8D4A-A9EF1DF2AEE7}">
      <dsp:nvSpPr>
        <dsp:cNvPr id="0" name=""/>
        <dsp:cNvSpPr/>
      </dsp:nvSpPr>
      <dsp:spPr>
        <a:xfrm>
          <a:off x="0" y="803356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B22F87-84E3-4C94-983C-64AB9624E6F7}">
      <dsp:nvSpPr>
        <dsp:cNvPr id="0" name=""/>
        <dsp:cNvSpPr/>
      </dsp:nvSpPr>
      <dsp:spPr>
        <a:xfrm>
          <a:off x="0" y="803356"/>
          <a:ext cx="5831083" cy="80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La STANCHEZZA e la RILASSATEZZA del ritorno possono essere la causa di infortuni l’ALLENAMENTO MUSCOLARE in questo caso fa la differenza ;</a:t>
          </a:r>
        </a:p>
      </dsp:txBody>
      <dsp:txXfrm>
        <a:off x="0" y="803356"/>
        <a:ext cx="5831083" cy="802810"/>
      </dsp:txXfrm>
    </dsp:sp>
    <dsp:sp modelId="{E2D666CA-4522-4DD7-B2D5-79FDEAEAB659}">
      <dsp:nvSpPr>
        <dsp:cNvPr id="0" name=""/>
        <dsp:cNvSpPr/>
      </dsp:nvSpPr>
      <dsp:spPr>
        <a:xfrm>
          <a:off x="0" y="1606166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867B78-43EF-4B78-A7AD-C42C31469FA1}">
      <dsp:nvSpPr>
        <dsp:cNvPr id="0" name=""/>
        <dsp:cNvSpPr/>
      </dsp:nvSpPr>
      <dsp:spPr>
        <a:xfrm>
          <a:off x="0" y="1623940"/>
          <a:ext cx="5831083" cy="80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Scendere in modo ELASTICO con passi corti senza SALTARE;</a:t>
          </a:r>
        </a:p>
      </dsp:txBody>
      <dsp:txXfrm>
        <a:off x="0" y="1623940"/>
        <a:ext cx="5831083" cy="802810"/>
      </dsp:txXfrm>
    </dsp:sp>
    <dsp:sp modelId="{76F17E8A-8CE3-47F7-8E3A-686C2A08CBC2}">
      <dsp:nvSpPr>
        <dsp:cNvPr id="0" name=""/>
        <dsp:cNvSpPr/>
      </dsp:nvSpPr>
      <dsp:spPr>
        <a:xfrm>
          <a:off x="0" y="2127624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080428-106D-4EF8-B9AE-85EE0BFFC3AD}">
      <dsp:nvSpPr>
        <dsp:cNvPr id="0" name=""/>
        <dsp:cNvSpPr/>
      </dsp:nvSpPr>
      <dsp:spPr>
        <a:xfrm>
          <a:off x="0" y="2273029"/>
          <a:ext cx="5831083" cy="558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La posizione del baricentro in discesa è molto importante e dunque valutare bene la lunghezza del passo;</a:t>
          </a:r>
        </a:p>
      </dsp:txBody>
      <dsp:txXfrm>
        <a:off x="0" y="2273029"/>
        <a:ext cx="5831083" cy="558306"/>
      </dsp:txXfrm>
    </dsp:sp>
    <dsp:sp modelId="{E6070B11-78ED-4F38-A86D-5D7320E6F847}">
      <dsp:nvSpPr>
        <dsp:cNvPr id="0" name=""/>
        <dsp:cNvSpPr/>
      </dsp:nvSpPr>
      <dsp:spPr>
        <a:xfrm>
          <a:off x="0" y="2967283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C9DA6F-DFDE-42CB-9000-01D0C652E1EA}">
      <dsp:nvSpPr>
        <dsp:cNvPr id="0" name=""/>
        <dsp:cNvSpPr/>
      </dsp:nvSpPr>
      <dsp:spPr>
        <a:xfrm>
          <a:off x="0" y="2967283"/>
          <a:ext cx="5831083" cy="80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La posizione della testa è fondamentale con testa avanti SPOSTIAMO L’AREA DEL BARICENTRO dunque testa in linea col busto ma sguardo basso per vedere dove si va ad appoggiare;</a:t>
          </a:r>
        </a:p>
      </dsp:txBody>
      <dsp:txXfrm>
        <a:off x="0" y="2967283"/>
        <a:ext cx="5831083" cy="802810"/>
      </dsp:txXfrm>
    </dsp:sp>
    <dsp:sp modelId="{21C8D883-FB4E-4EE6-820F-8BF1C2DD71A6}">
      <dsp:nvSpPr>
        <dsp:cNvPr id="0" name=""/>
        <dsp:cNvSpPr/>
      </dsp:nvSpPr>
      <dsp:spPr>
        <a:xfrm>
          <a:off x="0" y="3770093"/>
          <a:ext cx="583108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8F5413-C8D3-466E-9E77-AC818EA03D0D}">
      <dsp:nvSpPr>
        <dsp:cNvPr id="0" name=""/>
        <dsp:cNvSpPr/>
      </dsp:nvSpPr>
      <dsp:spPr>
        <a:xfrm>
          <a:off x="0" y="3770093"/>
          <a:ext cx="5831083" cy="802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Verdana"/>
              <a:ea typeface="Verdana"/>
              <a:cs typeface="Verdana"/>
            </a:rPr>
            <a:t>In alcuni casi l’utilizzo delle braccia può servire per BILANCIARE L’EQUILIBRIO;</a:t>
          </a:r>
        </a:p>
      </dsp:txBody>
      <dsp:txXfrm>
        <a:off x="0" y="3770093"/>
        <a:ext cx="5831083" cy="8028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34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ea typeface="Verdana"/>
              <a:cs typeface="Verdana"/>
            </a:rPr>
            <a:t>Le articolazioni della caviglia e del ginocchio sono messe a dura prova dalla discesa e in modo maggiore se la discesa è sconnessa;</a:t>
          </a:r>
        </a:p>
      </dsp:txBody>
      <dsp:txXfrm>
        <a:off x="0" y="634"/>
        <a:ext cx="9002076" cy="1039666"/>
      </dsp:txXfrm>
    </dsp:sp>
    <dsp:sp modelId="{E7D09223-2F29-4053-A3CD-BC2671F9570B}">
      <dsp:nvSpPr>
        <dsp:cNvPr id="0" name=""/>
        <dsp:cNvSpPr/>
      </dsp:nvSpPr>
      <dsp:spPr>
        <a:xfrm>
          <a:off x="0" y="1040301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CE636-0213-4578-A95B-FBF62397FD65}">
      <dsp:nvSpPr>
        <dsp:cNvPr id="0" name=""/>
        <dsp:cNvSpPr/>
      </dsp:nvSpPr>
      <dsp:spPr>
        <a:xfrm>
          <a:off x="0" y="1040301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ea typeface="Verdana"/>
              <a:cs typeface="Verdana"/>
            </a:rPr>
            <a:t>I muscoli sono impegnati a "frenare" più che a "spingere" e questo comporta un lavoro ECCENTRICO molto duro a livello MUSCOLARE e traumatico a livello TENDINEO;</a:t>
          </a:r>
        </a:p>
      </dsp:txBody>
      <dsp:txXfrm>
        <a:off x="0" y="1040301"/>
        <a:ext cx="9002076" cy="1039666"/>
      </dsp:txXfrm>
    </dsp:sp>
    <dsp:sp modelId="{A6A5A52F-5C4C-4CBD-BE18-0C67F7DEB7BB}">
      <dsp:nvSpPr>
        <dsp:cNvPr id="0" name=""/>
        <dsp:cNvSpPr/>
      </dsp:nvSpPr>
      <dsp:spPr>
        <a:xfrm>
          <a:off x="0" y="2079967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895C9-52EA-4517-8180-75560AC952A8}">
      <dsp:nvSpPr>
        <dsp:cNvPr id="0" name=""/>
        <dsp:cNvSpPr/>
      </dsp:nvSpPr>
      <dsp:spPr>
        <a:xfrm>
          <a:off x="0" y="2079967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Tra i muscoli che aiutano a frenare e ammortizzare vi sono anche i muscoli del CORE E PARAVERTEBRALI che in discesa sono molto importanti;</a:t>
          </a:r>
        </a:p>
      </dsp:txBody>
      <dsp:txXfrm>
        <a:off x="0" y="2079967"/>
        <a:ext cx="9002076" cy="1039666"/>
      </dsp:txXfrm>
    </dsp:sp>
    <dsp:sp modelId="{89FEF7C2-6FB4-48E3-8DE4-0D92CD8C7E4A}">
      <dsp:nvSpPr>
        <dsp:cNvPr id="0" name=""/>
        <dsp:cNvSpPr/>
      </dsp:nvSpPr>
      <dsp:spPr>
        <a:xfrm>
          <a:off x="0" y="3119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E96B-6EBF-4224-9872-29F11271F240}">
      <dsp:nvSpPr>
        <dsp:cNvPr id="0" name=""/>
        <dsp:cNvSpPr/>
      </dsp:nvSpPr>
      <dsp:spPr>
        <a:xfrm>
          <a:off x="0" y="3119634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ea typeface="Verdana"/>
              <a:cs typeface="Verdana"/>
            </a:rPr>
            <a:t>I muscoli del CORE saranno anche molto coinvolti nel caso la discesa sia sconnessa e comprometta l'equilibrio;</a:t>
          </a:r>
        </a:p>
      </dsp:txBody>
      <dsp:txXfrm>
        <a:off x="0" y="3119634"/>
        <a:ext cx="9002076" cy="1039666"/>
      </dsp:txXfrm>
    </dsp:sp>
    <dsp:sp modelId="{CB883181-6EA5-45D6-B358-AE74F79E3C42}">
      <dsp:nvSpPr>
        <dsp:cNvPr id="0" name=""/>
        <dsp:cNvSpPr/>
      </dsp:nvSpPr>
      <dsp:spPr>
        <a:xfrm>
          <a:off x="0" y="415930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CAE468-B5B9-4A44-9E6A-F6C6E553BA75}">
      <dsp:nvSpPr>
        <dsp:cNvPr id="0" name=""/>
        <dsp:cNvSpPr/>
      </dsp:nvSpPr>
      <dsp:spPr>
        <a:xfrm>
          <a:off x="0" y="4159300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Ecco perché dopo una lunga discesa se non si è preparati fa male la parte bassa della schiena;</a:t>
          </a:r>
        </a:p>
      </dsp:txBody>
      <dsp:txXfrm>
        <a:off x="0" y="4159300"/>
        <a:ext cx="9002076" cy="10396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34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ea typeface="Verdana"/>
              <a:cs typeface="Verdana"/>
            </a:rPr>
            <a:t>Per camminare in montagna serve preparazione e allenamento altrimenti si rischia di infortunarsi;</a:t>
          </a:r>
        </a:p>
      </dsp:txBody>
      <dsp:txXfrm>
        <a:off x="0" y="634"/>
        <a:ext cx="9002076" cy="1039666"/>
      </dsp:txXfrm>
    </dsp:sp>
    <dsp:sp modelId="{E7D09223-2F29-4053-A3CD-BC2671F9570B}">
      <dsp:nvSpPr>
        <dsp:cNvPr id="0" name=""/>
        <dsp:cNvSpPr/>
      </dsp:nvSpPr>
      <dsp:spPr>
        <a:xfrm>
          <a:off x="0" y="1040301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CE636-0213-4578-A95B-FBF62397FD65}">
      <dsp:nvSpPr>
        <dsp:cNvPr id="0" name=""/>
        <dsp:cNvSpPr/>
      </dsp:nvSpPr>
      <dsp:spPr>
        <a:xfrm>
          <a:off x="0" y="1040301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I muscoli principali: POLPACCIO-QUADRICIPITI-FEMORALI E GLUTEI dovranno essere allenati anche con esercizi specifici;</a:t>
          </a:r>
        </a:p>
      </dsp:txBody>
      <dsp:txXfrm>
        <a:off x="0" y="1040301"/>
        <a:ext cx="9002076" cy="1039666"/>
      </dsp:txXfrm>
    </dsp:sp>
    <dsp:sp modelId="{A6A5A52F-5C4C-4CBD-BE18-0C67F7DEB7BB}">
      <dsp:nvSpPr>
        <dsp:cNvPr id="0" name=""/>
        <dsp:cNvSpPr/>
      </dsp:nvSpPr>
      <dsp:spPr>
        <a:xfrm>
          <a:off x="0" y="2079967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895C9-52EA-4517-8180-75560AC952A8}">
      <dsp:nvSpPr>
        <dsp:cNvPr id="0" name=""/>
        <dsp:cNvSpPr/>
      </dsp:nvSpPr>
      <dsp:spPr>
        <a:xfrm>
          <a:off x="0" y="2079967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L'articolazione della CAVIGLIA dovrà essere pronta ad affrontare terreni sconnessi allenarsi con esercizi PROPIOCETTIVI sarà fondamentale;</a:t>
          </a:r>
        </a:p>
      </dsp:txBody>
      <dsp:txXfrm>
        <a:off x="0" y="2079967"/>
        <a:ext cx="9002076" cy="1039666"/>
      </dsp:txXfrm>
    </dsp:sp>
    <dsp:sp modelId="{89FEF7C2-6FB4-48E3-8DE4-0D92CD8C7E4A}">
      <dsp:nvSpPr>
        <dsp:cNvPr id="0" name=""/>
        <dsp:cNvSpPr/>
      </dsp:nvSpPr>
      <dsp:spPr>
        <a:xfrm>
          <a:off x="0" y="3119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F5E96B-6EBF-4224-9872-29F11271F240}">
      <dsp:nvSpPr>
        <dsp:cNvPr id="0" name=""/>
        <dsp:cNvSpPr/>
      </dsp:nvSpPr>
      <dsp:spPr>
        <a:xfrm>
          <a:off x="0" y="3119634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I muscoli del CORE dovranno stabilizzare al max il bacino nelle discese sconnesse e dunque andranno allenati in modo specifico;</a:t>
          </a:r>
        </a:p>
      </dsp:txBody>
      <dsp:txXfrm>
        <a:off x="0" y="3119634"/>
        <a:ext cx="9002076" cy="1039666"/>
      </dsp:txXfrm>
    </dsp:sp>
    <dsp:sp modelId="{7B6B1E61-9DCB-4678-BC09-89C7D2C008FE}">
      <dsp:nvSpPr>
        <dsp:cNvPr id="0" name=""/>
        <dsp:cNvSpPr/>
      </dsp:nvSpPr>
      <dsp:spPr>
        <a:xfrm>
          <a:off x="0" y="415930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B5B95-5133-41CC-BA00-93299B872259}">
      <dsp:nvSpPr>
        <dsp:cNvPr id="0" name=""/>
        <dsp:cNvSpPr/>
      </dsp:nvSpPr>
      <dsp:spPr>
        <a:xfrm>
          <a:off x="0" y="4159300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>
              <a:latin typeface="Verdana"/>
              <a:ea typeface="Verdana"/>
              <a:cs typeface="Verdana"/>
            </a:rPr>
            <a:t>In montagna meglio salire a piedi e scendere in funivia, se non si è preparati.</a:t>
          </a:r>
        </a:p>
      </dsp:txBody>
      <dsp:txXfrm>
        <a:off x="0" y="4159300"/>
        <a:ext cx="9002076" cy="10396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1763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1763"/>
          <a:ext cx="8700152" cy="164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>
              <a:latin typeface="Verdana"/>
              <a:ea typeface="Verdana"/>
              <a:cs typeface="Verdana"/>
            </a:rPr>
            <a:t>I benefici della camminata sono maggiori se noi camminiamo velocemente;</a:t>
          </a:r>
        </a:p>
      </dsp:txBody>
      <dsp:txXfrm>
        <a:off x="0" y="1763"/>
        <a:ext cx="8700152" cy="1647425"/>
      </dsp:txXfrm>
    </dsp:sp>
    <dsp:sp modelId="{07FCECEB-FF0F-4859-BDC5-209E32C20A6B}">
      <dsp:nvSpPr>
        <dsp:cNvPr id="0" name=""/>
        <dsp:cNvSpPr/>
      </dsp:nvSpPr>
      <dsp:spPr>
        <a:xfrm>
          <a:off x="0" y="994383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C75F8-8F57-4BB4-9A41-E1E230D4B1D9}">
      <dsp:nvSpPr>
        <dsp:cNvPr id="0" name=""/>
        <dsp:cNvSpPr/>
      </dsp:nvSpPr>
      <dsp:spPr>
        <a:xfrm>
          <a:off x="0" y="1042029"/>
          <a:ext cx="8700152" cy="158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Verdana"/>
              <a:ea typeface="Verdana"/>
              <a:cs typeface="Verdana"/>
            </a:rPr>
            <a:t>La velocità della camminata è soggettiva ma la scuola del Fitwalking di Saluzzo dei fratelli Damilano dice che per camminata veloce si intende dai 6km/h in su……in pianura o su percorsi «facili»;</a:t>
          </a:r>
        </a:p>
      </dsp:txBody>
      <dsp:txXfrm>
        <a:off x="0" y="1042029"/>
        <a:ext cx="8700152" cy="1584295"/>
      </dsp:txXfrm>
    </dsp:sp>
    <dsp:sp modelId="{88648C37-2316-4FEA-824A-CBE354CD68C5}">
      <dsp:nvSpPr>
        <dsp:cNvPr id="0" name=""/>
        <dsp:cNvSpPr/>
      </dsp:nvSpPr>
      <dsp:spPr>
        <a:xfrm>
          <a:off x="0" y="2718285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F89F7-6003-4994-8064-E071BEBA62EE}">
      <dsp:nvSpPr>
        <dsp:cNvPr id="0" name=""/>
        <dsp:cNvSpPr/>
      </dsp:nvSpPr>
      <dsp:spPr>
        <a:xfrm>
          <a:off x="0" y="2831117"/>
          <a:ext cx="8700152" cy="164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Verdana"/>
              <a:ea typeface="Verdana"/>
              <a:cs typeface="Verdana"/>
            </a:rPr>
            <a:t>L'allenamento porta a migliorare la tecnica e l'efficienza per andare più veloci.</a:t>
          </a:r>
        </a:p>
      </dsp:txBody>
      <dsp:txXfrm>
        <a:off x="0" y="2831117"/>
        <a:ext cx="8700152" cy="1647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6A20E-6AE6-48AD-AB23-CE5F99009370}">
      <dsp:nvSpPr>
        <dsp:cNvPr id="0" name=""/>
        <dsp:cNvSpPr/>
      </dsp:nvSpPr>
      <dsp:spPr>
        <a:xfrm>
          <a:off x="0" y="234478"/>
          <a:ext cx="5393361" cy="19023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PASSO: Intercorre tra l'appoggio del piede dx e l'appoggio del piede </a:t>
          </a:r>
          <a:r>
            <a:rPr lang="it-IT" sz="2700" kern="1200" dirty="0" err="1"/>
            <a:t>sn</a:t>
          </a:r>
          <a:endParaRPr lang="en-US" sz="2700" kern="1200" dirty="0"/>
        </a:p>
      </dsp:txBody>
      <dsp:txXfrm>
        <a:off x="92863" y="327341"/>
        <a:ext cx="5207635" cy="1716584"/>
      </dsp:txXfrm>
    </dsp:sp>
    <dsp:sp modelId="{DC853286-24F8-492A-B998-C51B3396F090}">
      <dsp:nvSpPr>
        <dsp:cNvPr id="0" name=""/>
        <dsp:cNvSpPr/>
      </dsp:nvSpPr>
      <dsp:spPr>
        <a:xfrm>
          <a:off x="0" y="2214549"/>
          <a:ext cx="5393361" cy="19023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CICLO: Intercorre tra l'appoggio del piede dx e il successivo appoggio del piede dx</a:t>
          </a:r>
          <a:r>
            <a:rPr lang="it-IT" sz="2700" kern="1200" dirty="0">
              <a:latin typeface="Aharoni"/>
            </a:rPr>
            <a:t> e comprende due passi</a:t>
          </a:r>
          <a:endParaRPr lang="en-US" sz="2700" kern="1200" dirty="0"/>
        </a:p>
      </dsp:txBody>
      <dsp:txXfrm>
        <a:off x="92863" y="2307412"/>
        <a:ext cx="5207635" cy="17165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2538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2538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latin typeface="Verdana"/>
              <a:ea typeface="Verdana"/>
              <a:cs typeface="Verdana"/>
            </a:rPr>
            <a:t>Per camminare veloci bisogna aumentare l'ampiezza del passo e la velocità del movimento;</a:t>
          </a:r>
        </a:p>
      </dsp:txBody>
      <dsp:txXfrm>
        <a:off x="0" y="2538"/>
        <a:ext cx="8700152" cy="865754"/>
      </dsp:txXfrm>
    </dsp:sp>
    <dsp:sp modelId="{07FCECEB-FF0F-4859-BDC5-209E32C20A6B}">
      <dsp:nvSpPr>
        <dsp:cNvPr id="0" name=""/>
        <dsp:cNvSpPr/>
      </dsp:nvSpPr>
      <dsp:spPr>
        <a:xfrm>
          <a:off x="0" y="868292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2789115"/>
                <a:satOff val="2522"/>
                <a:lumOff val="-4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89115"/>
                <a:satOff val="2522"/>
                <a:lumOff val="-4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89115"/>
                <a:satOff val="2522"/>
                <a:lumOff val="-4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89115"/>
              <a:satOff val="2522"/>
              <a:lumOff val="-4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C75F8-8F57-4BB4-9A41-E1E230D4B1D9}">
      <dsp:nvSpPr>
        <dsp:cNvPr id="0" name=""/>
        <dsp:cNvSpPr/>
      </dsp:nvSpPr>
      <dsp:spPr>
        <a:xfrm>
          <a:off x="0" y="868292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ea typeface="Verdana"/>
              <a:cs typeface="Verdana"/>
            </a:rPr>
            <a:t>Viene accentuata la rullata la spinta del piede e la rotazione del bacino;</a:t>
          </a:r>
        </a:p>
      </dsp:txBody>
      <dsp:txXfrm>
        <a:off x="0" y="868292"/>
        <a:ext cx="8700152" cy="865754"/>
      </dsp:txXfrm>
    </dsp:sp>
    <dsp:sp modelId="{88648C37-2316-4FEA-824A-CBE354CD68C5}">
      <dsp:nvSpPr>
        <dsp:cNvPr id="0" name=""/>
        <dsp:cNvSpPr/>
      </dsp:nvSpPr>
      <dsp:spPr>
        <a:xfrm>
          <a:off x="0" y="1734046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5578230"/>
                <a:satOff val="5045"/>
                <a:lumOff val="-9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78230"/>
                <a:satOff val="5045"/>
                <a:lumOff val="-9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78230"/>
                <a:satOff val="5045"/>
                <a:lumOff val="-9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78230"/>
              <a:satOff val="5045"/>
              <a:lumOff val="-97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9F89F7-6003-4994-8064-E071BEBA62EE}">
      <dsp:nvSpPr>
        <dsp:cNvPr id="0" name=""/>
        <dsp:cNvSpPr/>
      </dsp:nvSpPr>
      <dsp:spPr>
        <a:xfrm>
          <a:off x="0" y="1734046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latin typeface="Verdana"/>
              <a:ea typeface="Verdana"/>
              <a:cs typeface="Verdana"/>
            </a:rPr>
            <a:t>La rotazione del bacino comporta una maggior oscillazione delle spalle e le braccia tenderanno inevitabilmente a flettere maggiormente;</a:t>
          </a:r>
        </a:p>
      </dsp:txBody>
      <dsp:txXfrm>
        <a:off x="0" y="1734046"/>
        <a:ext cx="8700152" cy="865754"/>
      </dsp:txXfrm>
    </dsp:sp>
    <dsp:sp modelId="{FCC1A194-5941-4EC5-94C7-611F63585AB6}">
      <dsp:nvSpPr>
        <dsp:cNvPr id="0" name=""/>
        <dsp:cNvSpPr/>
      </dsp:nvSpPr>
      <dsp:spPr>
        <a:xfrm>
          <a:off x="0" y="2599800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8367345"/>
                <a:satOff val="7567"/>
                <a:lumOff val="-145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367345"/>
                <a:satOff val="7567"/>
                <a:lumOff val="-145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367345"/>
                <a:satOff val="7567"/>
                <a:lumOff val="-145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367345"/>
              <a:satOff val="7567"/>
              <a:lumOff val="-145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87C4B-4E62-430C-B959-3C90D67F33AF}">
      <dsp:nvSpPr>
        <dsp:cNvPr id="0" name=""/>
        <dsp:cNvSpPr/>
      </dsp:nvSpPr>
      <dsp:spPr>
        <a:xfrm>
          <a:off x="0" y="2599801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latin typeface="Verdana"/>
              <a:ea typeface="Verdana"/>
              <a:cs typeface="Verdana"/>
            </a:rPr>
            <a:t>Il busto è leggermente flesso in avanti;</a:t>
          </a:r>
        </a:p>
      </dsp:txBody>
      <dsp:txXfrm>
        <a:off x="0" y="2599801"/>
        <a:ext cx="8700152" cy="865754"/>
      </dsp:txXfrm>
    </dsp:sp>
    <dsp:sp modelId="{52C69852-5DD7-464F-BC9F-0B96C390DC78}">
      <dsp:nvSpPr>
        <dsp:cNvPr id="0" name=""/>
        <dsp:cNvSpPr/>
      </dsp:nvSpPr>
      <dsp:spPr>
        <a:xfrm>
          <a:off x="0" y="3465555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11156460"/>
                <a:satOff val="10090"/>
                <a:lumOff val="-194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156460"/>
                <a:satOff val="10090"/>
                <a:lumOff val="-194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156460"/>
                <a:satOff val="10090"/>
                <a:lumOff val="-194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56460"/>
              <a:satOff val="10090"/>
              <a:lumOff val="-194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D79AE-47E1-46FE-80B7-F0D7A06FF9F3}">
      <dsp:nvSpPr>
        <dsp:cNvPr id="0" name=""/>
        <dsp:cNvSpPr/>
      </dsp:nvSpPr>
      <dsp:spPr>
        <a:xfrm>
          <a:off x="0" y="3465555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latin typeface="Verdana"/>
              <a:ea typeface="Verdana"/>
              <a:cs typeface="Verdana"/>
            </a:rPr>
            <a:t>Tutto ciò mantenendo una fluidità per evitare di camminare come dei "soldatini";</a:t>
          </a:r>
        </a:p>
      </dsp:txBody>
      <dsp:txXfrm>
        <a:off x="0" y="3465555"/>
        <a:ext cx="8700152" cy="865754"/>
      </dsp:txXfrm>
    </dsp:sp>
    <dsp:sp modelId="{B7F4B72D-F2E8-44A7-9931-D039E190A42C}">
      <dsp:nvSpPr>
        <dsp:cNvPr id="0" name=""/>
        <dsp:cNvSpPr/>
      </dsp:nvSpPr>
      <dsp:spPr>
        <a:xfrm>
          <a:off x="0" y="4331309"/>
          <a:ext cx="8700152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D1433-8F4E-4F3F-8EFD-DE60236C9745}">
      <dsp:nvSpPr>
        <dsp:cNvPr id="0" name=""/>
        <dsp:cNvSpPr/>
      </dsp:nvSpPr>
      <dsp:spPr>
        <a:xfrm>
          <a:off x="0" y="4331309"/>
          <a:ext cx="8700152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latin typeface="Verdana"/>
              <a:ea typeface="Verdana"/>
              <a:cs typeface="Verdana"/>
            </a:rPr>
            <a:t>Serve una maggior energia generale e «costa» di più;</a:t>
          </a:r>
        </a:p>
      </dsp:txBody>
      <dsp:txXfrm>
        <a:off x="0" y="4331309"/>
        <a:ext cx="8700152" cy="8657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34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Quanto "spendiamo" per camminare dipende da vari fattori: Durata e velocità della camminata e dal contesto pianura o montagna;</a:t>
          </a:r>
        </a:p>
      </dsp:txBody>
      <dsp:txXfrm>
        <a:off x="0" y="634"/>
        <a:ext cx="9002076" cy="1039666"/>
      </dsp:txXfrm>
    </dsp:sp>
    <dsp:sp modelId="{8E038E31-9B83-4D5F-9036-6733796F7BEF}">
      <dsp:nvSpPr>
        <dsp:cNvPr id="0" name=""/>
        <dsp:cNvSpPr/>
      </dsp:nvSpPr>
      <dsp:spPr>
        <a:xfrm>
          <a:off x="0" y="1040301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46B2C-F126-4275-9CF1-4122BEDAD437}">
      <dsp:nvSpPr>
        <dsp:cNvPr id="0" name=""/>
        <dsp:cNvSpPr/>
      </dsp:nvSpPr>
      <dsp:spPr>
        <a:xfrm>
          <a:off x="0" y="1040301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Una persona di 70kg che cammina in pianura a 5km/h consuma circa 260kal/h, la stessa persona che cammina a 7km/h consuma poco più di 400kal/h …. sono valori indicativi;</a:t>
          </a:r>
        </a:p>
      </dsp:txBody>
      <dsp:txXfrm>
        <a:off x="0" y="1040301"/>
        <a:ext cx="9002076" cy="1039666"/>
      </dsp:txXfrm>
    </dsp:sp>
    <dsp:sp modelId="{B5849B64-D1D9-4185-9ABE-645594C70EF8}">
      <dsp:nvSpPr>
        <dsp:cNvPr id="0" name=""/>
        <dsp:cNvSpPr/>
      </dsp:nvSpPr>
      <dsp:spPr>
        <a:xfrm>
          <a:off x="0" y="2079967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3B32F-1C6F-4352-8F82-DE517980F34D}">
      <dsp:nvSpPr>
        <dsp:cNvPr id="0" name=""/>
        <dsp:cNvSpPr/>
      </dsp:nvSpPr>
      <dsp:spPr>
        <a:xfrm>
          <a:off x="0" y="2164087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La salita può contribuire a consumare ancora più calorie;</a:t>
          </a:r>
        </a:p>
      </dsp:txBody>
      <dsp:txXfrm>
        <a:off x="0" y="2164087"/>
        <a:ext cx="9002076" cy="1039666"/>
      </dsp:txXfrm>
    </dsp:sp>
    <dsp:sp modelId="{3D8A77D3-EFFF-4084-894D-4C8FF053430F}">
      <dsp:nvSpPr>
        <dsp:cNvPr id="0" name=""/>
        <dsp:cNvSpPr/>
      </dsp:nvSpPr>
      <dsp:spPr>
        <a:xfrm>
          <a:off x="0" y="3119634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96142C-00C8-4932-9680-B097DD2D0420}">
      <dsp:nvSpPr>
        <dsp:cNvPr id="0" name=""/>
        <dsp:cNvSpPr/>
      </dsp:nvSpPr>
      <dsp:spPr>
        <a:xfrm>
          <a:off x="0" y="3181827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I benefici della camminata non dipendono solo dalla quantità ma anche dalla qualità/velocità;</a:t>
          </a:r>
        </a:p>
      </dsp:txBody>
      <dsp:txXfrm>
        <a:off x="0" y="3181827"/>
        <a:ext cx="9002076" cy="1039666"/>
      </dsp:txXfrm>
    </dsp:sp>
    <dsp:sp modelId="{EF69BD3D-48C7-4AB3-A300-736FB3353A24}">
      <dsp:nvSpPr>
        <dsp:cNvPr id="0" name=""/>
        <dsp:cNvSpPr/>
      </dsp:nvSpPr>
      <dsp:spPr>
        <a:xfrm>
          <a:off x="0" y="415930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487509-13A9-4394-B59F-EADAB11EF128}">
      <dsp:nvSpPr>
        <dsp:cNvPr id="0" name=""/>
        <dsp:cNvSpPr/>
      </dsp:nvSpPr>
      <dsp:spPr>
        <a:xfrm>
          <a:off x="0" y="4159300"/>
          <a:ext cx="9002076" cy="1039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>
              <a:latin typeface="Verdana"/>
              <a:ea typeface="Verdana"/>
              <a:cs typeface="Verdana"/>
            </a:rPr>
            <a:t>Poi dipende sempre l'obiettivo per il quale si cammina: Benessere, per dimagrire, per visitare, ecc.</a:t>
          </a:r>
        </a:p>
      </dsp:txBody>
      <dsp:txXfrm>
        <a:off x="0" y="4159300"/>
        <a:ext cx="9002076" cy="10396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2321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2321"/>
          <a:ext cx="9002076" cy="112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Se il mio obiettivo è quello di dimagrire dovrò puntare principalmente sulla quantità con una certa qualità;</a:t>
          </a:r>
        </a:p>
      </dsp:txBody>
      <dsp:txXfrm>
        <a:off x="0" y="2321"/>
        <a:ext cx="9002076" cy="1120910"/>
      </dsp:txXfrm>
    </dsp:sp>
    <dsp:sp modelId="{03C9E88F-344F-4DBF-BB16-599A312B3F5F}">
      <dsp:nvSpPr>
        <dsp:cNvPr id="0" name=""/>
        <dsp:cNvSpPr/>
      </dsp:nvSpPr>
      <dsp:spPr>
        <a:xfrm>
          <a:off x="0" y="1123231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D0865-D652-4646-91B6-5260A49979D3}">
      <dsp:nvSpPr>
        <dsp:cNvPr id="0" name=""/>
        <dsp:cNvSpPr/>
      </dsp:nvSpPr>
      <dsp:spPr>
        <a:xfrm>
          <a:off x="0" y="1123231"/>
          <a:ext cx="8993284" cy="1832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Se il mio obiettivo è quello di fare trekking in montagna con camminate di molte ore non punterò sulla velocità ma sulla quantità e sul prepararmi muscolarmente ad affrontare molti km per evitare di farmi male;</a:t>
          </a:r>
        </a:p>
      </dsp:txBody>
      <dsp:txXfrm>
        <a:off x="0" y="1123231"/>
        <a:ext cx="8993284" cy="1832228"/>
      </dsp:txXfrm>
    </dsp:sp>
    <dsp:sp modelId="{B77383EA-84DE-44E9-A547-1659445E7586}">
      <dsp:nvSpPr>
        <dsp:cNvPr id="0" name=""/>
        <dsp:cNvSpPr/>
      </dsp:nvSpPr>
      <dsp:spPr>
        <a:xfrm>
          <a:off x="0" y="295546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1A86F-1B17-48E8-8A32-5187912C4398}">
      <dsp:nvSpPr>
        <dsp:cNvPr id="0" name=""/>
        <dsp:cNvSpPr/>
      </dsp:nvSpPr>
      <dsp:spPr>
        <a:xfrm>
          <a:off x="0" y="2955460"/>
          <a:ext cx="9002076" cy="112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Se il mio obiettivo è allenarmi con la camminata dovrò puntare sulla qualità;</a:t>
          </a:r>
        </a:p>
      </dsp:txBody>
      <dsp:txXfrm>
        <a:off x="0" y="2955460"/>
        <a:ext cx="9002076" cy="1120910"/>
      </dsp:txXfrm>
    </dsp:sp>
    <dsp:sp modelId="{93D953B0-7848-4DE3-AA32-447ED9593384}">
      <dsp:nvSpPr>
        <dsp:cNvPr id="0" name=""/>
        <dsp:cNvSpPr/>
      </dsp:nvSpPr>
      <dsp:spPr>
        <a:xfrm>
          <a:off x="0" y="407637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7B5C7-DF1A-4033-AA04-EC89C1C5F6CC}">
      <dsp:nvSpPr>
        <dsp:cNvPr id="0" name=""/>
        <dsp:cNvSpPr/>
      </dsp:nvSpPr>
      <dsp:spPr>
        <a:xfrm>
          <a:off x="0" y="4076370"/>
          <a:ext cx="9002076" cy="112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Più voglio camminare veloce e a lungo più dovrò allenarmi ed essere preparato muscolarmente a ciò;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>
            <a:latin typeface="Verdana"/>
            <a:ea typeface="Verdana"/>
            <a:cs typeface="Verdana"/>
          </a:endParaRPr>
        </a:p>
      </dsp:txBody>
      <dsp:txXfrm>
        <a:off x="0" y="4076370"/>
        <a:ext cx="9002076" cy="11209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2538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2538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I benefici fisiologici saranno maggiori più la camminata è veloce;</a:t>
          </a:r>
        </a:p>
      </dsp:txBody>
      <dsp:txXfrm>
        <a:off x="0" y="2538"/>
        <a:ext cx="9002076" cy="865754"/>
      </dsp:txXfrm>
    </dsp:sp>
    <dsp:sp modelId="{B5C78132-2A52-4F3C-9AE5-642C944435F1}">
      <dsp:nvSpPr>
        <dsp:cNvPr id="0" name=""/>
        <dsp:cNvSpPr/>
      </dsp:nvSpPr>
      <dsp:spPr>
        <a:xfrm>
          <a:off x="0" y="868292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2789115"/>
                <a:satOff val="2522"/>
                <a:lumOff val="-4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89115"/>
                <a:satOff val="2522"/>
                <a:lumOff val="-4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89115"/>
                <a:satOff val="2522"/>
                <a:lumOff val="-4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89115"/>
              <a:satOff val="2522"/>
              <a:lumOff val="-4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E77417-ECA3-461D-8EBE-D62895316253}">
      <dsp:nvSpPr>
        <dsp:cNvPr id="0" name=""/>
        <dsp:cNvSpPr/>
      </dsp:nvSpPr>
      <dsp:spPr>
        <a:xfrm>
          <a:off x="0" y="868292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A livello cardiocircolatorio i benefici li ho se la mia FC va oltre il 65% della mia FC max, in questo caso avrò anche una discreta tonificazione muscolare;</a:t>
          </a:r>
        </a:p>
      </dsp:txBody>
      <dsp:txXfrm>
        <a:off x="0" y="868292"/>
        <a:ext cx="9002076" cy="865754"/>
      </dsp:txXfrm>
    </dsp:sp>
    <dsp:sp modelId="{3BEDFDD6-0104-46A6-A177-F759574BDF87}">
      <dsp:nvSpPr>
        <dsp:cNvPr id="0" name=""/>
        <dsp:cNvSpPr/>
      </dsp:nvSpPr>
      <dsp:spPr>
        <a:xfrm>
          <a:off x="0" y="1734046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5578230"/>
                <a:satOff val="5045"/>
                <a:lumOff val="-9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78230"/>
                <a:satOff val="5045"/>
                <a:lumOff val="-9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78230"/>
                <a:satOff val="5045"/>
                <a:lumOff val="-9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78230"/>
              <a:satOff val="5045"/>
              <a:lumOff val="-97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42652-468E-4044-9C86-4F0792D9CBB4}">
      <dsp:nvSpPr>
        <dsp:cNvPr id="0" name=""/>
        <dsp:cNvSpPr/>
      </dsp:nvSpPr>
      <dsp:spPr>
        <a:xfrm>
          <a:off x="0" y="1734046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A livello di consumo di grassi i benefici li ho se la mia FC va oltre il 55% della mia FC max;</a:t>
          </a:r>
        </a:p>
      </dsp:txBody>
      <dsp:txXfrm>
        <a:off x="0" y="1734046"/>
        <a:ext cx="9002076" cy="865754"/>
      </dsp:txXfrm>
    </dsp:sp>
    <dsp:sp modelId="{648FC938-EACE-425E-9E52-4DFDAD4DF44B}">
      <dsp:nvSpPr>
        <dsp:cNvPr id="0" name=""/>
        <dsp:cNvSpPr/>
      </dsp:nvSpPr>
      <dsp:spPr>
        <a:xfrm>
          <a:off x="0" y="2599800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8367345"/>
                <a:satOff val="7567"/>
                <a:lumOff val="-145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367345"/>
                <a:satOff val="7567"/>
                <a:lumOff val="-145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367345"/>
                <a:satOff val="7567"/>
                <a:lumOff val="-145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367345"/>
              <a:satOff val="7567"/>
              <a:lumOff val="-145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EE5F6-235C-41CE-A661-C60E547E2C3D}">
      <dsp:nvSpPr>
        <dsp:cNvPr id="0" name=""/>
        <dsp:cNvSpPr/>
      </dsp:nvSpPr>
      <dsp:spPr>
        <a:xfrm>
          <a:off x="0" y="2599801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Dunque camminare lentamente con una FC sotto il 50% della FC max avrà forse benefici di piacere ma non certo grandi benefici a livello fisiologico;</a:t>
          </a:r>
        </a:p>
      </dsp:txBody>
      <dsp:txXfrm>
        <a:off x="0" y="2599801"/>
        <a:ext cx="9002076" cy="865754"/>
      </dsp:txXfrm>
    </dsp:sp>
    <dsp:sp modelId="{66244945-8FF6-4D81-9630-D640A2727CED}">
      <dsp:nvSpPr>
        <dsp:cNvPr id="0" name=""/>
        <dsp:cNvSpPr/>
      </dsp:nvSpPr>
      <dsp:spPr>
        <a:xfrm>
          <a:off x="0" y="3465555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1156460"/>
                <a:satOff val="10090"/>
                <a:lumOff val="-194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156460"/>
                <a:satOff val="10090"/>
                <a:lumOff val="-194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156460"/>
                <a:satOff val="10090"/>
                <a:lumOff val="-194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56460"/>
              <a:satOff val="10090"/>
              <a:lumOff val="-194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49E2C-8109-4EBD-B557-5D2D6034F9E7}">
      <dsp:nvSpPr>
        <dsp:cNvPr id="0" name=""/>
        <dsp:cNvSpPr/>
      </dsp:nvSpPr>
      <dsp:spPr>
        <a:xfrm>
          <a:off x="0" y="3465555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Tutto ciò dipende anche da come e dove sto camminando: Se sono a fare un trekking di 30km in montagna difficilmente potrò andare tanto veloce salvo non sia allenato e sia una gara;</a:t>
          </a:r>
        </a:p>
      </dsp:txBody>
      <dsp:txXfrm>
        <a:off x="0" y="3465555"/>
        <a:ext cx="9002076" cy="865754"/>
      </dsp:txXfrm>
    </dsp:sp>
    <dsp:sp modelId="{2AC55A77-6A1D-467A-8175-07C9C58E437C}">
      <dsp:nvSpPr>
        <dsp:cNvPr id="0" name=""/>
        <dsp:cNvSpPr/>
      </dsp:nvSpPr>
      <dsp:spPr>
        <a:xfrm>
          <a:off x="0" y="4331309"/>
          <a:ext cx="9002076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9D590C-A222-416E-9CCF-DEB65F7A4A62}">
      <dsp:nvSpPr>
        <dsp:cNvPr id="0" name=""/>
        <dsp:cNvSpPr/>
      </dsp:nvSpPr>
      <dsp:spPr>
        <a:xfrm>
          <a:off x="0" y="4331309"/>
          <a:ext cx="9002076" cy="865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Nella camminata veloce il «costo» non è solo «energetico</a:t>
          </a:r>
          <a:r>
            <a:rPr lang="it-IT" sz="1700" kern="1200">
              <a:latin typeface="Verdana"/>
              <a:ea typeface="Verdana"/>
              <a:cs typeface="Verdana"/>
            </a:rPr>
            <a:t>» e </a:t>
          </a:r>
          <a:r>
            <a:rPr lang="it-IT" sz="1700" kern="1200" dirty="0">
              <a:latin typeface="Verdana"/>
              <a:ea typeface="Verdana"/>
              <a:cs typeface="Verdana"/>
            </a:rPr>
            <a:t>legamenti e tendini saranno </a:t>
          </a:r>
          <a:r>
            <a:rPr lang="it-IT" sz="1700" kern="1200">
              <a:latin typeface="Verdana"/>
              <a:ea typeface="Verdana"/>
              <a:cs typeface="Verdana"/>
            </a:rPr>
            <a:t>più sollecitati.</a:t>
          </a:r>
          <a:endParaRPr lang="it-IT" sz="1700" kern="1200" dirty="0">
            <a:latin typeface="Verdana"/>
            <a:ea typeface="Verdana"/>
            <a:cs typeface="Verdana"/>
          </a:endParaRPr>
        </a:p>
      </dsp:txBody>
      <dsp:txXfrm>
        <a:off x="0" y="4331309"/>
        <a:ext cx="9002076" cy="8657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34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34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La FC è un indice di intensità dell'allenamento;</a:t>
          </a:r>
        </a:p>
      </dsp:txBody>
      <dsp:txXfrm>
        <a:off x="0" y="634"/>
        <a:ext cx="7693737" cy="742618"/>
      </dsp:txXfrm>
    </dsp:sp>
    <dsp:sp modelId="{75D9771E-2EC5-43DC-9638-86FBB821177D}">
      <dsp:nvSpPr>
        <dsp:cNvPr id="0" name=""/>
        <dsp:cNvSpPr/>
      </dsp:nvSpPr>
      <dsp:spPr>
        <a:xfrm>
          <a:off x="0" y="743253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2324263"/>
                <a:satOff val="2102"/>
                <a:lumOff val="-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24263"/>
                <a:satOff val="2102"/>
                <a:lumOff val="-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24263"/>
                <a:satOff val="2102"/>
                <a:lumOff val="-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24263"/>
              <a:satOff val="2102"/>
              <a:lumOff val="-40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7CB41-4B31-4904-A0C6-07F41982B06E}">
      <dsp:nvSpPr>
        <dsp:cNvPr id="0" name=""/>
        <dsp:cNvSpPr/>
      </dsp:nvSpPr>
      <dsp:spPr>
        <a:xfrm>
          <a:off x="0" y="743253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Camminare in salita o veloci comporta un aumento della FC perché vengono reclutate più fibre muscolari;</a:t>
          </a:r>
        </a:p>
      </dsp:txBody>
      <dsp:txXfrm>
        <a:off x="0" y="743253"/>
        <a:ext cx="7693737" cy="742618"/>
      </dsp:txXfrm>
    </dsp:sp>
    <dsp:sp modelId="{21FF2F6E-059F-4E96-AF2B-299ED39BE578}">
      <dsp:nvSpPr>
        <dsp:cNvPr id="0" name=""/>
        <dsp:cNvSpPr/>
      </dsp:nvSpPr>
      <dsp:spPr>
        <a:xfrm>
          <a:off x="0" y="1485872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898A1-1342-450E-90B8-2DB82960CF2C}">
      <dsp:nvSpPr>
        <dsp:cNvPr id="0" name=""/>
        <dsp:cNvSpPr/>
      </dsp:nvSpPr>
      <dsp:spPr>
        <a:xfrm>
          <a:off x="0" y="1485872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Il reclutamento di più fibre comporta una necessità di maggiore ossigeno da far arrivare ai muscoli, per fare ciò il cuore deve aumentare i battiti;</a:t>
          </a:r>
        </a:p>
      </dsp:txBody>
      <dsp:txXfrm>
        <a:off x="0" y="1485872"/>
        <a:ext cx="7693737" cy="742618"/>
      </dsp:txXfrm>
    </dsp:sp>
    <dsp:sp modelId="{67A9AE66-9F05-44B1-B1E0-1B770FA9DA6B}">
      <dsp:nvSpPr>
        <dsp:cNvPr id="0" name=""/>
        <dsp:cNvSpPr/>
      </dsp:nvSpPr>
      <dsp:spPr>
        <a:xfrm>
          <a:off x="0" y="2228491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90D9-55F8-4E61-B911-6FFFBF3C09B8}">
      <dsp:nvSpPr>
        <dsp:cNvPr id="0" name=""/>
        <dsp:cNvSpPr/>
      </dsp:nvSpPr>
      <dsp:spPr>
        <a:xfrm>
          <a:off x="0" y="2228491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Quando non si dispone di cardiofrequenzimetro che ci permette di vedere i nostri battiti al minuto siamo costretti a basarci sulla respoirazione;</a:t>
          </a:r>
        </a:p>
      </dsp:txBody>
      <dsp:txXfrm>
        <a:off x="0" y="2228491"/>
        <a:ext cx="7693737" cy="742618"/>
      </dsp:txXfrm>
    </dsp:sp>
    <dsp:sp modelId="{AFECC103-4A11-498A-AC9B-CAD7F4DD0A89}">
      <dsp:nvSpPr>
        <dsp:cNvPr id="0" name=""/>
        <dsp:cNvSpPr/>
      </dsp:nvSpPr>
      <dsp:spPr>
        <a:xfrm>
          <a:off x="0" y="2971110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BF311-66D4-4DDB-9278-4CF442B15F67}">
      <dsp:nvSpPr>
        <dsp:cNvPr id="0" name=""/>
        <dsp:cNvSpPr/>
      </dsp:nvSpPr>
      <dsp:spPr>
        <a:xfrm>
          <a:off x="0" y="2971110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Riesco a chiacchierare = Intensità bassa;</a:t>
          </a:r>
          <a:endParaRPr lang="it-IT" sz="1600" kern="1200" dirty="0">
            <a:latin typeface="Aharoni"/>
            <a:ea typeface="Verdana"/>
            <a:cs typeface="Aharoni"/>
          </a:endParaRPr>
        </a:p>
      </dsp:txBody>
      <dsp:txXfrm>
        <a:off x="0" y="2971110"/>
        <a:ext cx="7693737" cy="742618"/>
      </dsp:txXfrm>
    </dsp:sp>
    <dsp:sp modelId="{E42B18AC-2D22-4AE2-8F4E-328B999ACF98}">
      <dsp:nvSpPr>
        <dsp:cNvPr id="0" name=""/>
        <dsp:cNvSpPr/>
      </dsp:nvSpPr>
      <dsp:spPr>
        <a:xfrm>
          <a:off x="0" y="3713729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11621311"/>
                <a:satOff val="10510"/>
                <a:lumOff val="-202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621311"/>
                <a:satOff val="10510"/>
                <a:lumOff val="-202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621311"/>
                <a:satOff val="10510"/>
                <a:lumOff val="-202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621311"/>
              <a:satOff val="10510"/>
              <a:lumOff val="-202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639CB6-58F4-44D4-960D-554E52EDEE54}">
      <dsp:nvSpPr>
        <dsp:cNvPr id="0" name=""/>
        <dsp:cNvSpPr/>
      </dsp:nvSpPr>
      <dsp:spPr>
        <a:xfrm>
          <a:off x="0" y="3713729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Ho il "fiatone" devo afre delle pause mentre chiacchiero = Intensità media;</a:t>
          </a:r>
          <a:endParaRPr lang="it-IT" sz="1600" kern="1200" dirty="0">
            <a:latin typeface="Aharoni"/>
            <a:ea typeface="Verdana"/>
            <a:cs typeface="Aharoni"/>
          </a:endParaRPr>
        </a:p>
      </dsp:txBody>
      <dsp:txXfrm>
        <a:off x="0" y="3713729"/>
        <a:ext cx="7693737" cy="742618"/>
      </dsp:txXfrm>
    </dsp:sp>
    <dsp:sp modelId="{3AE06197-1B1E-445D-887E-69233BE18FF5}">
      <dsp:nvSpPr>
        <dsp:cNvPr id="0" name=""/>
        <dsp:cNvSpPr/>
      </dsp:nvSpPr>
      <dsp:spPr>
        <a:xfrm>
          <a:off x="0" y="4456348"/>
          <a:ext cx="7693737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358AF-1960-4A7E-A96E-DFC86D9DC812}">
      <dsp:nvSpPr>
        <dsp:cNvPr id="0" name=""/>
        <dsp:cNvSpPr/>
      </dsp:nvSpPr>
      <dsp:spPr>
        <a:xfrm>
          <a:off x="0" y="4456348"/>
          <a:ext cx="7693737" cy="74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Verdana"/>
              <a:ea typeface="Verdana"/>
              <a:cs typeface="Verdana"/>
            </a:rPr>
            <a:t>Non riesco a chiacchierare = Intensità alta. </a:t>
          </a:r>
          <a:endParaRPr lang="it-IT" sz="1600" kern="1200" dirty="0"/>
        </a:p>
      </dsp:txBody>
      <dsp:txXfrm>
        <a:off x="0" y="4456348"/>
        <a:ext cx="7693737" cy="74261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09AED-6C81-47D6-9DF6-885ADB6CFE02}">
      <dsp:nvSpPr>
        <dsp:cNvPr id="0" name=""/>
        <dsp:cNvSpPr/>
      </dsp:nvSpPr>
      <dsp:spPr>
        <a:xfrm>
          <a:off x="0" y="67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1B2E1-0229-4A01-B7D5-4E78C9FE194A}">
      <dsp:nvSpPr>
        <dsp:cNvPr id="0" name=""/>
        <dsp:cNvSpPr/>
      </dsp:nvSpPr>
      <dsp:spPr>
        <a:xfrm>
          <a:off x="477896" y="356135"/>
          <a:ext cx="868903" cy="8689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FFA2D-6E40-4B4B-B3D7-A4BE6082B656}">
      <dsp:nvSpPr>
        <dsp:cNvPr id="0" name=""/>
        <dsp:cNvSpPr/>
      </dsp:nvSpPr>
      <dsp:spPr>
        <a:xfrm>
          <a:off x="1824696" y="67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Analisi della tecnica della camminata;</a:t>
          </a:r>
        </a:p>
      </dsp:txBody>
      <dsp:txXfrm>
        <a:off x="1824696" y="675"/>
        <a:ext cx="4467017" cy="1579824"/>
      </dsp:txXfrm>
    </dsp:sp>
    <dsp:sp modelId="{B0B5EE99-5115-4F4E-B90E-D97EEE601532}">
      <dsp:nvSpPr>
        <dsp:cNvPr id="0" name=""/>
        <dsp:cNvSpPr/>
      </dsp:nvSpPr>
      <dsp:spPr>
        <a:xfrm>
          <a:off x="0" y="197545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8715F-0D6C-4FBF-A876-868965771043}">
      <dsp:nvSpPr>
        <dsp:cNvPr id="0" name=""/>
        <dsp:cNvSpPr/>
      </dsp:nvSpPr>
      <dsp:spPr>
        <a:xfrm>
          <a:off x="477896" y="2330915"/>
          <a:ext cx="868903" cy="8689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39C24-326D-4C50-8E62-2266A31EAFA2}">
      <dsp:nvSpPr>
        <dsp:cNvPr id="0" name=""/>
        <dsp:cNvSpPr/>
      </dsp:nvSpPr>
      <dsp:spPr>
        <a:xfrm>
          <a:off x="1824696" y="197545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Quali esercizi per migliorare la PROPIOCEZIONE importante per le camminate in montagna e rinforzare l'articolazione della caviglia;</a:t>
          </a:r>
        </a:p>
      </dsp:txBody>
      <dsp:txXfrm>
        <a:off x="1824696" y="1975455"/>
        <a:ext cx="4467017" cy="1579824"/>
      </dsp:txXfrm>
    </dsp:sp>
    <dsp:sp modelId="{AFBB7350-42D3-4EFA-87DB-E9BE9BF14432}">
      <dsp:nvSpPr>
        <dsp:cNvPr id="0" name=""/>
        <dsp:cNvSpPr/>
      </dsp:nvSpPr>
      <dsp:spPr>
        <a:xfrm>
          <a:off x="0" y="3950235"/>
          <a:ext cx="6291714" cy="1579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AB227-3894-4D32-8BD1-42C66816B1AA}">
      <dsp:nvSpPr>
        <dsp:cNvPr id="0" name=""/>
        <dsp:cNvSpPr/>
      </dsp:nvSpPr>
      <dsp:spPr>
        <a:xfrm>
          <a:off x="477896" y="4305696"/>
          <a:ext cx="868903" cy="8689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910FC-14FA-43C2-8561-BD7B91B078E7}">
      <dsp:nvSpPr>
        <dsp:cNvPr id="0" name=""/>
        <dsp:cNvSpPr/>
      </dsp:nvSpPr>
      <dsp:spPr>
        <a:xfrm>
          <a:off x="1824696" y="3950235"/>
          <a:ext cx="4467017" cy="157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98" tIns="167198" rIns="167198" bIns="16719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Quali esercizi per rinforzare ed allungare i muscoli coinvolti nella camminata;</a:t>
          </a:r>
        </a:p>
      </dsp:txBody>
      <dsp:txXfrm>
        <a:off x="1824696" y="3950235"/>
        <a:ext cx="4467017" cy="1579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21CB-1A84-4C9E-854D-406162126EC2}">
      <dsp:nvSpPr>
        <dsp:cNvPr id="0" name=""/>
        <dsp:cNvSpPr/>
      </dsp:nvSpPr>
      <dsp:spPr>
        <a:xfrm>
          <a:off x="0" y="469959"/>
          <a:ext cx="5257800" cy="1034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Verdana"/>
              <a:ea typeface="Verdana"/>
              <a:cs typeface="Verdana"/>
            </a:rPr>
            <a:t>FASE DI AMMORTIZZAMENTO O ATTACCO figura 1-2</a:t>
          </a:r>
        </a:p>
      </dsp:txBody>
      <dsp:txXfrm>
        <a:off x="50489" y="520448"/>
        <a:ext cx="5156822" cy="933302"/>
      </dsp:txXfrm>
    </dsp:sp>
    <dsp:sp modelId="{E18868FE-AC32-48E2-BE1A-35F9C1B9B275}">
      <dsp:nvSpPr>
        <dsp:cNvPr id="0" name=""/>
        <dsp:cNvSpPr/>
      </dsp:nvSpPr>
      <dsp:spPr>
        <a:xfrm>
          <a:off x="0" y="1579120"/>
          <a:ext cx="52578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Verdana"/>
              <a:ea typeface="Verdana"/>
              <a:cs typeface="Verdana"/>
            </a:rPr>
            <a:t>FASE DI APPOGGIO figura 3</a:t>
          </a:r>
          <a:endParaRPr lang="en-US" sz="2600" kern="1200" dirty="0">
            <a:latin typeface="Verdana"/>
            <a:ea typeface="Verdana"/>
            <a:cs typeface="Verdana"/>
          </a:endParaRPr>
        </a:p>
      </dsp:txBody>
      <dsp:txXfrm>
        <a:off x="50489" y="1629609"/>
        <a:ext cx="5156822" cy="933302"/>
      </dsp:txXfrm>
    </dsp:sp>
    <dsp:sp modelId="{FC5FAB34-97A9-448F-8DDC-642AA1D7DB6C}">
      <dsp:nvSpPr>
        <dsp:cNvPr id="0" name=""/>
        <dsp:cNvSpPr/>
      </dsp:nvSpPr>
      <dsp:spPr>
        <a:xfrm>
          <a:off x="0" y="2688280"/>
          <a:ext cx="525780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Verdana"/>
              <a:ea typeface="Verdana"/>
              <a:cs typeface="Verdana"/>
            </a:rPr>
            <a:t>FASE DI PROPULSIONE O SPINTA figura 4-5</a:t>
          </a:r>
          <a:endParaRPr lang="en-US" sz="2600" kern="1200" dirty="0">
            <a:latin typeface="Verdana"/>
            <a:ea typeface="Verdana"/>
            <a:cs typeface="Verdana"/>
          </a:endParaRPr>
        </a:p>
      </dsp:txBody>
      <dsp:txXfrm>
        <a:off x="50489" y="2738769"/>
        <a:ext cx="5156822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2594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2594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Il piede svolge un ruolo importantissimo in tutte le tre fasi con un movimento a tampone o rullata, questo movimento permette un avanzamento fluido;</a:t>
          </a:r>
          <a:endParaRPr lang="en-US" sz="1700" kern="1200" dirty="0">
            <a:latin typeface="Verdana"/>
            <a:ea typeface="Verdana"/>
            <a:cs typeface="Verdana"/>
          </a:endParaRPr>
        </a:p>
      </dsp:txBody>
      <dsp:txXfrm>
        <a:off x="0" y="2594"/>
        <a:ext cx="8657021" cy="884600"/>
      </dsp:txXfrm>
    </dsp:sp>
    <dsp:sp modelId="{504D85F1-0897-4903-9E4A-DF781F4D6291}">
      <dsp:nvSpPr>
        <dsp:cNvPr id="0" name=""/>
        <dsp:cNvSpPr/>
      </dsp:nvSpPr>
      <dsp:spPr>
        <a:xfrm>
          <a:off x="0" y="887194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-2789115"/>
                <a:satOff val="2522"/>
                <a:lumOff val="-4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89115"/>
                <a:satOff val="2522"/>
                <a:lumOff val="-4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89115"/>
                <a:satOff val="2522"/>
                <a:lumOff val="-4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789115"/>
              <a:satOff val="2522"/>
              <a:lumOff val="-48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179C8-20E7-4881-9A06-6BE782288BE5}">
      <dsp:nvSpPr>
        <dsp:cNvPr id="0" name=""/>
        <dsp:cNvSpPr/>
      </dsp:nvSpPr>
      <dsp:spPr>
        <a:xfrm>
          <a:off x="0" y="887194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latin typeface="Verdana"/>
              <a:ea typeface="Verdana"/>
              <a:cs typeface="Verdana"/>
            </a:rPr>
            <a:t>Entra in contatto col tallone per poi passare all'appoggio di piena pianta e finire con la spinta con l'alluce che lascia per ultimo il terreno;</a:t>
          </a:r>
        </a:p>
      </dsp:txBody>
      <dsp:txXfrm>
        <a:off x="0" y="887194"/>
        <a:ext cx="8657021" cy="884600"/>
      </dsp:txXfrm>
    </dsp:sp>
    <dsp:sp modelId="{26DB798A-7C29-4824-A91F-F1163C893B32}">
      <dsp:nvSpPr>
        <dsp:cNvPr id="0" name=""/>
        <dsp:cNvSpPr/>
      </dsp:nvSpPr>
      <dsp:spPr>
        <a:xfrm>
          <a:off x="0" y="1771795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-5578230"/>
                <a:satOff val="5045"/>
                <a:lumOff val="-9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78230"/>
                <a:satOff val="5045"/>
                <a:lumOff val="-9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78230"/>
                <a:satOff val="5045"/>
                <a:lumOff val="-9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78230"/>
              <a:satOff val="5045"/>
              <a:lumOff val="-97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DE713-0732-4DF4-A8FB-CE83FAEF59E6}">
      <dsp:nvSpPr>
        <dsp:cNvPr id="0" name=""/>
        <dsp:cNvSpPr/>
      </dsp:nvSpPr>
      <dsp:spPr>
        <a:xfrm>
          <a:off x="0" y="1771795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>
              <a:latin typeface="Verdana"/>
              <a:ea typeface="Verdana"/>
              <a:cs typeface="Verdana"/>
            </a:rPr>
            <a:t>L'articolazione della CAVIGLIA è molto sollecitata durante l'ammortizzazione;</a:t>
          </a:r>
          <a:endParaRPr lang="en-US" sz="1700" kern="1200">
            <a:latin typeface="Verdana"/>
            <a:ea typeface="Verdana"/>
            <a:cs typeface="Verdana"/>
          </a:endParaRPr>
        </a:p>
      </dsp:txBody>
      <dsp:txXfrm>
        <a:off x="0" y="1771795"/>
        <a:ext cx="8657021" cy="884600"/>
      </dsp:txXfrm>
    </dsp:sp>
    <dsp:sp modelId="{3B565841-6D24-4DC5-B1F4-D69133880817}">
      <dsp:nvSpPr>
        <dsp:cNvPr id="0" name=""/>
        <dsp:cNvSpPr/>
      </dsp:nvSpPr>
      <dsp:spPr>
        <a:xfrm>
          <a:off x="0" y="2656396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-8367345"/>
                <a:satOff val="7567"/>
                <a:lumOff val="-145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367345"/>
                <a:satOff val="7567"/>
                <a:lumOff val="-145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367345"/>
                <a:satOff val="7567"/>
                <a:lumOff val="-145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367345"/>
              <a:satOff val="7567"/>
              <a:lumOff val="-145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7B73C-A864-464E-ACF0-A9C127396D9E}">
      <dsp:nvSpPr>
        <dsp:cNvPr id="0" name=""/>
        <dsp:cNvSpPr/>
      </dsp:nvSpPr>
      <dsp:spPr>
        <a:xfrm>
          <a:off x="0" y="2656396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latin typeface="Verdana"/>
              <a:ea typeface="Verdana"/>
              <a:cs typeface="Verdana"/>
            </a:rPr>
            <a:t>Tutti i muscoli intrinseci del piede lavorano durante queste fasi</a:t>
          </a:r>
        </a:p>
      </dsp:txBody>
      <dsp:txXfrm>
        <a:off x="0" y="2656396"/>
        <a:ext cx="8657021" cy="884600"/>
      </dsp:txXfrm>
    </dsp:sp>
    <dsp:sp modelId="{058C9660-E235-4B0F-9EED-543CB8EC867D}">
      <dsp:nvSpPr>
        <dsp:cNvPr id="0" name=""/>
        <dsp:cNvSpPr/>
      </dsp:nvSpPr>
      <dsp:spPr>
        <a:xfrm>
          <a:off x="0" y="3540997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-11156460"/>
                <a:satOff val="10090"/>
                <a:lumOff val="-194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156460"/>
                <a:satOff val="10090"/>
                <a:lumOff val="-194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156460"/>
                <a:satOff val="10090"/>
                <a:lumOff val="-194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156460"/>
              <a:satOff val="10090"/>
              <a:lumOff val="-194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E85AB-CDF3-4C22-84D5-AD7DFC898748}">
      <dsp:nvSpPr>
        <dsp:cNvPr id="0" name=""/>
        <dsp:cNvSpPr/>
      </dsp:nvSpPr>
      <dsp:spPr>
        <a:xfrm>
          <a:off x="0" y="3540997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0" kern="1200" dirty="0">
              <a:latin typeface="Verdana"/>
              <a:ea typeface="Verdana"/>
              <a:cs typeface="Verdana"/>
            </a:rPr>
            <a:t>Tra i muscoli estrinseci intervengono il TIBIALE ANTERIORE E I PERONEI nella prima fase e IL TRICIPITE SURALE nella seconda fase;</a:t>
          </a:r>
        </a:p>
      </dsp:txBody>
      <dsp:txXfrm>
        <a:off x="0" y="3540997"/>
        <a:ext cx="8657021" cy="884600"/>
      </dsp:txXfrm>
    </dsp:sp>
    <dsp:sp modelId="{7AD7137B-C82E-44A9-8431-01F300D32E67}">
      <dsp:nvSpPr>
        <dsp:cNvPr id="0" name=""/>
        <dsp:cNvSpPr/>
      </dsp:nvSpPr>
      <dsp:spPr>
        <a:xfrm>
          <a:off x="0" y="4425598"/>
          <a:ext cx="8657021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40E29-42C2-4B9D-9853-B32D48EB98CB}">
      <dsp:nvSpPr>
        <dsp:cNvPr id="0" name=""/>
        <dsp:cNvSpPr/>
      </dsp:nvSpPr>
      <dsp:spPr>
        <a:xfrm>
          <a:off x="0" y="4425598"/>
          <a:ext cx="8657021" cy="88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latin typeface="Verdana"/>
              <a:ea typeface="Verdana"/>
              <a:cs typeface="Verdana"/>
            </a:rPr>
            <a:t>L'azione</a:t>
          </a:r>
          <a:r>
            <a:rPr lang="en-US" sz="1700" b="0" kern="1200" dirty="0">
              <a:latin typeface="Verdana"/>
              <a:ea typeface="Verdana"/>
              <a:cs typeface="Verdana"/>
            </a:rPr>
            <a:t> di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rullata</a:t>
          </a:r>
          <a:r>
            <a:rPr lang="en-US" sz="1700" b="0" kern="1200" dirty="0">
              <a:latin typeface="Verdana"/>
              <a:ea typeface="Verdana"/>
              <a:cs typeface="Verdana"/>
            </a:rPr>
            <a:t> del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piede</a:t>
          </a:r>
          <a:r>
            <a:rPr lang="en-US" sz="1700" b="0" kern="1200" dirty="0">
              <a:latin typeface="Verdana"/>
              <a:ea typeface="Verdana"/>
              <a:cs typeface="Verdana"/>
            </a:rPr>
            <a:t> è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fondamentale</a:t>
          </a:r>
          <a:r>
            <a:rPr lang="en-US" sz="1700" b="0" kern="1200" dirty="0">
              <a:latin typeface="Verdana"/>
              <a:ea typeface="Verdana"/>
              <a:cs typeface="Verdana"/>
            </a:rPr>
            <a:t> per la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fluidità</a:t>
          </a:r>
          <a:r>
            <a:rPr lang="en-US" sz="1700" b="0" kern="1200" dirty="0">
              <a:latin typeface="Verdana"/>
              <a:ea typeface="Verdana"/>
              <a:cs typeface="Verdana"/>
            </a:rPr>
            <a:t> e la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continuità</a:t>
          </a:r>
          <a:r>
            <a:rPr lang="en-US" sz="1700" b="0" kern="1200" dirty="0">
              <a:latin typeface="Verdana"/>
              <a:ea typeface="Verdana"/>
              <a:cs typeface="Verdana"/>
            </a:rPr>
            <a:t>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della</a:t>
          </a:r>
          <a:r>
            <a:rPr lang="en-US" sz="1700" b="0" kern="1200" dirty="0">
              <a:latin typeface="Verdana"/>
              <a:ea typeface="Verdana"/>
              <a:cs typeface="Verdana"/>
            </a:rPr>
            <a:t> </a:t>
          </a:r>
          <a:r>
            <a:rPr lang="en-US" sz="1700" b="0" kern="1200" dirty="0" err="1">
              <a:latin typeface="Verdana"/>
              <a:ea typeface="Verdana"/>
              <a:cs typeface="Verdana"/>
            </a:rPr>
            <a:t>camminata</a:t>
          </a:r>
          <a:r>
            <a:rPr lang="en-US" sz="1700" b="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4425598"/>
        <a:ext cx="8657021" cy="88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0"/>
          <a:ext cx="8887058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latin typeface="Verdana"/>
              <a:ea typeface="Verdana"/>
              <a:cs typeface="Verdana"/>
            </a:rPr>
            <a:t>E' il muscolo QUADRICIPITE a sostenere buona parte del peso del corpo nella fase di ammortizzazione e appoggio;</a:t>
          </a:r>
          <a:endParaRPr lang="en-US" sz="2700" kern="1200">
            <a:latin typeface="Verdana"/>
            <a:ea typeface="Verdana"/>
            <a:cs typeface="Verdana"/>
          </a:endParaRPr>
        </a:p>
      </dsp:txBody>
      <dsp:txXfrm>
        <a:off x="0" y="0"/>
        <a:ext cx="8887058" cy="1332249"/>
      </dsp:txXfrm>
    </dsp:sp>
    <dsp:sp modelId="{504D85F1-0897-4903-9E4A-DF781F4D6291}">
      <dsp:nvSpPr>
        <dsp:cNvPr id="0" name=""/>
        <dsp:cNvSpPr/>
      </dsp:nvSpPr>
      <dsp:spPr>
        <a:xfrm>
          <a:off x="0" y="1332249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179C8-20E7-4881-9A06-6BE782288BE5}">
      <dsp:nvSpPr>
        <dsp:cNvPr id="0" name=""/>
        <dsp:cNvSpPr/>
      </dsp:nvSpPr>
      <dsp:spPr>
        <a:xfrm>
          <a:off x="0" y="1332249"/>
          <a:ext cx="8887058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latin typeface="Verdana"/>
              <a:ea typeface="Verdana"/>
              <a:cs typeface="Verdana"/>
            </a:rPr>
            <a:t>Mentre il TRICIPITE SURALE, FEMORALI E GLUTEI nella fase di spinta;</a:t>
          </a:r>
        </a:p>
      </dsp:txBody>
      <dsp:txXfrm>
        <a:off x="0" y="1332249"/>
        <a:ext cx="8887058" cy="1332249"/>
      </dsp:txXfrm>
    </dsp:sp>
    <dsp:sp modelId="{26DB798A-7C29-4824-A91F-F1163C893B32}">
      <dsp:nvSpPr>
        <dsp:cNvPr id="0" name=""/>
        <dsp:cNvSpPr/>
      </dsp:nvSpPr>
      <dsp:spPr>
        <a:xfrm>
          <a:off x="0" y="2664499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DE713-0732-4DF4-A8FB-CE83FAEF59E6}">
      <dsp:nvSpPr>
        <dsp:cNvPr id="0" name=""/>
        <dsp:cNvSpPr/>
      </dsp:nvSpPr>
      <dsp:spPr>
        <a:xfrm>
          <a:off x="0" y="2664499"/>
          <a:ext cx="8887058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latin typeface="Verdana"/>
              <a:ea typeface="Verdana"/>
              <a:cs typeface="Verdana"/>
            </a:rPr>
            <a:t>L'articolazione del GINOCCHIO sarà leggermente flessa e poco coinvolta rispetto a quella della CAVIGLIA;</a:t>
          </a:r>
        </a:p>
      </dsp:txBody>
      <dsp:txXfrm>
        <a:off x="0" y="2664499"/>
        <a:ext cx="8887058" cy="1332249"/>
      </dsp:txXfrm>
    </dsp:sp>
    <dsp:sp modelId="{3B565841-6D24-4DC5-B1F4-D69133880817}">
      <dsp:nvSpPr>
        <dsp:cNvPr id="0" name=""/>
        <dsp:cNvSpPr/>
      </dsp:nvSpPr>
      <dsp:spPr>
        <a:xfrm>
          <a:off x="0" y="3996749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7B73C-A864-464E-ACF0-A9C127396D9E}">
      <dsp:nvSpPr>
        <dsp:cNvPr id="0" name=""/>
        <dsp:cNvSpPr/>
      </dsp:nvSpPr>
      <dsp:spPr>
        <a:xfrm>
          <a:off x="0" y="3996749"/>
          <a:ext cx="8887058" cy="1332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Verdana"/>
              <a:ea typeface="Verdana"/>
              <a:cs typeface="Verdana"/>
            </a:rPr>
            <a:t>Le gambe si muoveranno parallele come su due binari</a:t>
          </a:r>
        </a:p>
      </dsp:txBody>
      <dsp:txXfrm>
        <a:off x="0" y="3996749"/>
        <a:ext cx="8887058" cy="1332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>
              <a:latin typeface="Verdana"/>
              <a:ea typeface="Verdana"/>
              <a:cs typeface="Verdana"/>
            </a:rPr>
            <a:t>L'articolazione del BACINO è molto sollecitata in tutte le fasi della camminata;</a:t>
          </a:r>
          <a:endParaRPr lang="en-US" sz="2600" kern="1200">
            <a:latin typeface="Verdana"/>
            <a:ea typeface="Verdana"/>
            <a:cs typeface="Verdana"/>
          </a:endParaRPr>
        </a:p>
      </dsp:txBody>
      <dsp:txXfrm>
        <a:off x="0" y="0"/>
        <a:ext cx="8887058" cy="1299900"/>
      </dsp:txXfrm>
    </dsp:sp>
    <dsp:sp modelId="{26DB798A-7C29-4824-A91F-F1163C893B32}">
      <dsp:nvSpPr>
        <dsp:cNvPr id="0" name=""/>
        <dsp:cNvSpPr/>
      </dsp:nvSpPr>
      <dsp:spPr>
        <a:xfrm>
          <a:off x="0" y="129990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DE713-0732-4DF4-A8FB-CE83FAEF59E6}">
      <dsp:nvSpPr>
        <dsp:cNvPr id="0" name=""/>
        <dsp:cNvSpPr/>
      </dsp:nvSpPr>
      <dsp:spPr>
        <a:xfrm>
          <a:off x="0" y="129990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>
              <a:latin typeface="Verdana"/>
              <a:ea typeface="Verdana"/>
              <a:cs typeface="Verdana"/>
            </a:rPr>
            <a:t>Il movimento del bacino è fondamentale per la fluidità della camminata con la sua rotazione opposta a quella delle spalle;</a:t>
          </a:r>
        </a:p>
      </dsp:txBody>
      <dsp:txXfrm>
        <a:off x="0" y="1299900"/>
        <a:ext cx="8887058" cy="1299900"/>
      </dsp:txXfrm>
    </dsp:sp>
    <dsp:sp modelId="{058C9660-E235-4B0F-9EED-543CB8EC867D}">
      <dsp:nvSpPr>
        <dsp:cNvPr id="0" name=""/>
        <dsp:cNvSpPr/>
      </dsp:nvSpPr>
      <dsp:spPr>
        <a:xfrm>
          <a:off x="0" y="259980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E85AB-CDF3-4C22-84D5-AD7DFC898748}">
      <dsp:nvSpPr>
        <dsp:cNvPr id="0" name=""/>
        <dsp:cNvSpPr/>
      </dsp:nvSpPr>
      <dsp:spPr>
        <a:xfrm>
          <a:off x="0" y="259980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>
              <a:latin typeface="Verdana"/>
              <a:ea typeface="Verdana"/>
              <a:cs typeface="Verdana"/>
            </a:rPr>
            <a:t>I </a:t>
          </a:r>
          <a:r>
            <a:rPr lang="en-US" sz="2600" b="0" kern="1200" err="1">
              <a:latin typeface="Verdana"/>
              <a:ea typeface="Verdana"/>
              <a:cs typeface="Verdana"/>
            </a:rPr>
            <a:t>muscoli</a:t>
          </a:r>
          <a:r>
            <a:rPr lang="en-US" sz="2600" b="0" kern="1200">
              <a:latin typeface="Verdana"/>
              <a:ea typeface="Verdana"/>
              <a:cs typeface="Verdana"/>
            </a:rPr>
            <a:t> del CORE </a:t>
          </a:r>
          <a:r>
            <a:rPr lang="en-US" sz="2600" b="0" kern="1200" err="1">
              <a:latin typeface="Verdana"/>
              <a:ea typeface="Verdana"/>
              <a:cs typeface="Verdana"/>
            </a:rPr>
            <a:t>vanno</a:t>
          </a:r>
          <a:r>
            <a:rPr lang="en-US" sz="2600" b="0" kern="1200">
              <a:latin typeface="Verdana"/>
              <a:ea typeface="Verdana"/>
              <a:cs typeface="Verdana"/>
            </a:rPr>
            <a:t> ad </a:t>
          </a:r>
          <a:r>
            <a:rPr lang="en-US" sz="2600" b="0" kern="1200" err="1">
              <a:latin typeface="Verdana"/>
              <a:ea typeface="Verdana"/>
              <a:cs typeface="Verdana"/>
            </a:rPr>
            <a:t>inserirsi</a:t>
          </a:r>
          <a:r>
            <a:rPr lang="en-US" sz="2600" b="0" kern="1200">
              <a:latin typeface="Verdana"/>
              <a:ea typeface="Verdana"/>
              <a:cs typeface="Verdana"/>
            </a:rPr>
            <a:t> </a:t>
          </a:r>
          <a:r>
            <a:rPr lang="en-US" sz="2600" b="0" kern="1200" err="1">
              <a:latin typeface="Verdana"/>
              <a:ea typeface="Verdana"/>
              <a:cs typeface="Verdana"/>
            </a:rPr>
            <a:t>sul</a:t>
          </a:r>
          <a:r>
            <a:rPr lang="en-US" sz="2600" b="0" kern="1200">
              <a:latin typeface="Verdana"/>
              <a:ea typeface="Verdana"/>
              <a:cs typeface="Verdana"/>
            </a:rPr>
            <a:t> BACINO ed </a:t>
          </a:r>
          <a:r>
            <a:rPr lang="en-US" sz="2600" b="0" kern="1200" err="1">
              <a:latin typeface="Verdana"/>
              <a:ea typeface="Verdana"/>
              <a:cs typeface="Verdana"/>
            </a:rPr>
            <a:t>hanno</a:t>
          </a:r>
          <a:r>
            <a:rPr lang="en-US" sz="2600" b="0" kern="1200">
              <a:latin typeface="Verdana"/>
              <a:ea typeface="Verdana"/>
              <a:cs typeface="Verdana"/>
            </a:rPr>
            <a:t> un </a:t>
          </a:r>
          <a:r>
            <a:rPr lang="en-US" sz="2600" b="0" kern="1200" err="1">
              <a:latin typeface="Verdana"/>
              <a:ea typeface="Verdana"/>
              <a:cs typeface="Verdana"/>
            </a:rPr>
            <a:t>ruolo</a:t>
          </a:r>
          <a:r>
            <a:rPr lang="en-US" sz="2600" b="0" kern="1200">
              <a:latin typeface="Verdana"/>
              <a:ea typeface="Verdana"/>
              <a:cs typeface="Verdana"/>
            </a:rPr>
            <a:t> </a:t>
          </a:r>
          <a:r>
            <a:rPr lang="en-US" sz="2600" b="0" kern="1200" err="1">
              <a:latin typeface="Verdana"/>
              <a:ea typeface="Verdana"/>
              <a:cs typeface="Verdana"/>
            </a:rPr>
            <a:t>fondamentale</a:t>
          </a:r>
          <a:r>
            <a:rPr lang="en-US" sz="2600" b="0" kern="1200">
              <a:latin typeface="Verdana"/>
              <a:ea typeface="Verdana"/>
              <a:cs typeface="Verdana"/>
            </a:rPr>
            <a:t> </a:t>
          </a:r>
          <a:r>
            <a:rPr lang="en-US" sz="2600" b="0" kern="1200" err="1">
              <a:latin typeface="Verdana"/>
              <a:ea typeface="Verdana"/>
              <a:cs typeface="Verdana"/>
            </a:rPr>
            <a:t>nelle</a:t>
          </a:r>
          <a:r>
            <a:rPr lang="en-US" sz="2600" b="0" kern="1200">
              <a:latin typeface="Verdana"/>
              <a:ea typeface="Verdana"/>
              <a:cs typeface="Verdana"/>
            </a:rPr>
            <a:t> </a:t>
          </a:r>
          <a:r>
            <a:rPr lang="en-US" sz="2600" b="0" kern="1200" err="1">
              <a:latin typeface="Verdana"/>
              <a:ea typeface="Verdana"/>
              <a:cs typeface="Verdana"/>
            </a:rPr>
            <a:t>fasi</a:t>
          </a:r>
          <a:r>
            <a:rPr lang="en-US" sz="2600" b="0" kern="1200">
              <a:latin typeface="Verdana"/>
              <a:ea typeface="Verdana"/>
              <a:cs typeface="Verdana"/>
            </a:rPr>
            <a:t> </a:t>
          </a:r>
          <a:r>
            <a:rPr lang="en-US" sz="2600" b="0" kern="1200" err="1">
              <a:latin typeface="Verdana"/>
              <a:ea typeface="Verdana"/>
              <a:cs typeface="Verdana"/>
            </a:rPr>
            <a:t>della</a:t>
          </a:r>
          <a:r>
            <a:rPr lang="en-US" sz="2600" b="0" kern="1200">
              <a:latin typeface="Verdana"/>
              <a:ea typeface="Verdana"/>
              <a:cs typeface="Verdana"/>
            </a:rPr>
            <a:t> </a:t>
          </a:r>
          <a:r>
            <a:rPr lang="en-US" sz="2600" b="0" kern="1200" err="1">
              <a:latin typeface="Verdana"/>
              <a:ea typeface="Verdana"/>
              <a:cs typeface="Verdana"/>
            </a:rPr>
            <a:t>camminata</a:t>
          </a:r>
          <a:r>
            <a:rPr lang="en-US" sz="2600" b="0" kern="1200">
              <a:latin typeface="Verdana"/>
              <a:ea typeface="Verdana"/>
              <a:cs typeface="Verdana"/>
            </a:rPr>
            <a:t>;</a:t>
          </a:r>
        </a:p>
      </dsp:txBody>
      <dsp:txXfrm>
        <a:off x="0" y="2599800"/>
        <a:ext cx="8887058" cy="1299900"/>
      </dsp:txXfrm>
    </dsp:sp>
    <dsp:sp modelId="{7AD7137B-C82E-44A9-8431-01F300D32E67}">
      <dsp:nvSpPr>
        <dsp:cNvPr id="0" name=""/>
        <dsp:cNvSpPr/>
      </dsp:nvSpPr>
      <dsp:spPr>
        <a:xfrm>
          <a:off x="0" y="389970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40E29-42C2-4B9D-9853-B32D48EB98CB}">
      <dsp:nvSpPr>
        <dsp:cNvPr id="0" name=""/>
        <dsp:cNvSpPr/>
      </dsp:nvSpPr>
      <dsp:spPr>
        <a:xfrm>
          <a:off x="0" y="3899701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latin typeface="Verdana"/>
              <a:ea typeface="Verdana"/>
              <a:cs typeface="Verdana"/>
            </a:rPr>
            <a:t>In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particolar</a:t>
          </a:r>
          <a:r>
            <a:rPr lang="en-US" sz="2600" b="0" kern="1200" dirty="0">
              <a:latin typeface="Verdana"/>
              <a:ea typeface="Verdana"/>
              <a:cs typeface="Verdana"/>
            </a:rPr>
            <a:t> modo I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muscoli</a:t>
          </a:r>
          <a:r>
            <a:rPr lang="en-US" sz="2600" b="0" kern="1200" dirty="0">
              <a:latin typeface="Verdana"/>
              <a:ea typeface="Verdana"/>
              <a:cs typeface="Verdana"/>
            </a:rPr>
            <a:t> del CORE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stabilizzano</a:t>
          </a:r>
          <a:r>
            <a:rPr lang="en-US" sz="2600" b="0" kern="1200" dirty="0">
              <a:latin typeface="Verdana"/>
              <a:ea typeface="Verdana"/>
              <a:cs typeface="Verdana"/>
            </a:rPr>
            <a:t> il BACINO e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sono</a:t>
          </a:r>
          <a:r>
            <a:rPr lang="en-US" sz="2600" b="0" kern="1200" dirty="0">
              <a:latin typeface="Verdana"/>
              <a:ea typeface="Verdana"/>
              <a:cs typeface="Verdana"/>
            </a:rPr>
            <a:t> molto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utili</a:t>
          </a:r>
          <a:r>
            <a:rPr lang="en-US" sz="2600" b="0" kern="1200" dirty="0">
              <a:latin typeface="Verdana"/>
              <a:ea typeface="Verdana"/>
              <a:cs typeface="Verdana"/>
            </a:rPr>
            <a:t>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nella</a:t>
          </a:r>
          <a:r>
            <a:rPr lang="en-US" sz="2600" b="0" kern="1200" dirty="0">
              <a:latin typeface="Verdana"/>
              <a:ea typeface="Verdana"/>
              <a:cs typeface="Verdana"/>
            </a:rPr>
            <a:t>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fase</a:t>
          </a:r>
          <a:r>
            <a:rPr lang="en-US" sz="2600" b="0" kern="1200" dirty="0">
              <a:latin typeface="Verdana"/>
              <a:ea typeface="Verdana"/>
              <a:cs typeface="Verdana"/>
            </a:rPr>
            <a:t> di </a:t>
          </a:r>
          <a:r>
            <a:rPr lang="en-US" sz="2600" b="0" kern="1200" dirty="0" err="1">
              <a:latin typeface="Verdana"/>
              <a:ea typeface="Verdana"/>
              <a:cs typeface="Verdana"/>
            </a:rPr>
            <a:t>ammortizzazione</a:t>
          </a:r>
          <a:r>
            <a:rPr lang="en-US" sz="2600" b="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3899701"/>
        <a:ext cx="8887058" cy="1299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62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621"/>
          <a:ext cx="8887058" cy="101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Verdana"/>
              <a:ea typeface="Verdana"/>
              <a:cs typeface="Verdana"/>
            </a:rPr>
            <a:t>La posizione del busto è eretta o leggermente flessa avanti;</a:t>
          </a:r>
          <a:endParaRPr lang="en-US" sz="2800" kern="1200" dirty="0">
            <a:latin typeface="Verdana"/>
            <a:ea typeface="Verdana"/>
            <a:cs typeface="Verdana"/>
          </a:endParaRPr>
        </a:p>
      </dsp:txBody>
      <dsp:txXfrm>
        <a:off x="0" y="621"/>
        <a:ext cx="8887058" cy="1018039"/>
      </dsp:txXfrm>
    </dsp:sp>
    <dsp:sp modelId="{CB47FF43-9A3F-4CB0-8915-F70B6AB0DFB0}">
      <dsp:nvSpPr>
        <dsp:cNvPr id="0" name=""/>
        <dsp:cNvSpPr/>
      </dsp:nvSpPr>
      <dsp:spPr>
        <a:xfrm>
          <a:off x="0" y="101866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3486394"/>
                <a:satOff val="3153"/>
                <a:lumOff val="-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86394"/>
                <a:satOff val="3153"/>
                <a:lumOff val="-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86394"/>
                <a:satOff val="3153"/>
                <a:lumOff val="-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86394"/>
              <a:satOff val="3153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B290D-83DF-45EA-BFCE-1D4587283D07}">
      <dsp:nvSpPr>
        <dsp:cNvPr id="0" name=""/>
        <dsp:cNvSpPr/>
      </dsp:nvSpPr>
      <dsp:spPr>
        <a:xfrm>
          <a:off x="0" y="1018661"/>
          <a:ext cx="8887058" cy="101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800" kern="1200" dirty="0">
            <a:latin typeface="Verdana"/>
            <a:ea typeface="Verdana"/>
            <a:cs typeface="Verdana"/>
          </a:endParaRPr>
        </a:p>
      </dsp:txBody>
      <dsp:txXfrm>
        <a:off x="0" y="1018661"/>
        <a:ext cx="8887058" cy="1018039"/>
      </dsp:txXfrm>
    </dsp:sp>
    <dsp:sp modelId="{26DB798A-7C29-4824-A91F-F1163C893B32}">
      <dsp:nvSpPr>
        <dsp:cNvPr id="0" name=""/>
        <dsp:cNvSpPr/>
      </dsp:nvSpPr>
      <dsp:spPr>
        <a:xfrm>
          <a:off x="0" y="919196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6972787"/>
                <a:satOff val="6306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2787"/>
                <a:satOff val="6306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2787"/>
                <a:satOff val="6306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2787"/>
              <a:satOff val="6306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DE713-0732-4DF4-A8FB-CE83FAEF59E6}">
      <dsp:nvSpPr>
        <dsp:cNvPr id="0" name=""/>
        <dsp:cNvSpPr/>
      </dsp:nvSpPr>
      <dsp:spPr>
        <a:xfrm>
          <a:off x="0" y="965947"/>
          <a:ext cx="8887058" cy="101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Verdana"/>
              <a:ea typeface="Verdana"/>
              <a:cs typeface="Verdana"/>
            </a:rPr>
            <a:t>Il movimento delle BRACCIA è oscillatorio e va a coordinarsi con il movimento del bacino;</a:t>
          </a:r>
        </a:p>
      </dsp:txBody>
      <dsp:txXfrm>
        <a:off x="0" y="965947"/>
        <a:ext cx="8887058" cy="1018039"/>
      </dsp:txXfrm>
    </dsp:sp>
    <dsp:sp modelId="{058C9660-E235-4B0F-9EED-543CB8EC867D}">
      <dsp:nvSpPr>
        <dsp:cNvPr id="0" name=""/>
        <dsp:cNvSpPr/>
      </dsp:nvSpPr>
      <dsp:spPr>
        <a:xfrm>
          <a:off x="0" y="305474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10459180"/>
                <a:satOff val="9459"/>
                <a:lumOff val="-182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59180"/>
                <a:satOff val="9459"/>
                <a:lumOff val="-182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59180"/>
                <a:satOff val="9459"/>
                <a:lumOff val="-182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459180"/>
              <a:satOff val="9459"/>
              <a:lumOff val="-18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E85AB-CDF3-4C22-84D5-AD7DFC898748}">
      <dsp:nvSpPr>
        <dsp:cNvPr id="0" name=""/>
        <dsp:cNvSpPr/>
      </dsp:nvSpPr>
      <dsp:spPr>
        <a:xfrm>
          <a:off x="0" y="1980545"/>
          <a:ext cx="8887058" cy="101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Verdana"/>
              <a:ea typeface="Verdana"/>
              <a:cs typeface="Verdana"/>
            </a:rPr>
            <a:t>I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muscoli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delle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braccia</a:t>
          </a:r>
          <a:r>
            <a:rPr lang="en-US" sz="2800" b="0" kern="1200" dirty="0">
              <a:latin typeface="Verdana"/>
              <a:ea typeface="Verdana"/>
              <a:cs typeface="Verdana"/>
            </a:rPr>
            <a:t> non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sono</a:t>
          </a:r>
          <a:r>
            <a:rPr lang="en-US" sz="2800" b="0" kern="1200" dirty="0">
              <a:latin typeface="Verdana"/>
              <a:ea typeface="Verdana"/>
              <a:cs typeface="Verdana"/>
            </a:rPr>
            <a:t> tanto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impegnati</a:t>
          </a:r>
          <a:r>
            <a:rPr lang="en-US" sz="2800" b="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1980545"/>
        <a:ext cx="8887058" cy="1018039"/>
      </dsp:txXfrm>
    </dsp:sp>
    <dsp:sp modelId="{13B00FD3-C21A-4284-BB2F-28FD3CB96317}">
      <dsp:nvSpPr>
        <dsp:cNvPr id="0" name=""/>
        <dsp:cNvSpPr/>
      </dsp:nvSpPr>
      <dsp:spPr>
        <a:xfrm>
          <a:off x="0" y="4072779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5A71D-AAB1-4248-8F4B-CD36DA30E951}">
      <dsp:nvSpPr>
        <dsp:cNvPr id="0" name=""/>
        <dsp:cNvSpPr/>
      </dsp:nvSpPr>
      <dsp:spPr>
        <a:xfrm>
          <a:off x="0" y="3144348"/>
          <a:ext cx="8887058" cy="1018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Verdana"/>
              <a:ea typeface="Verdana"/>
              <a:cs typeface="Verdana"/>
            </a:rPr>
            <a:t>Le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braccia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avranno</a:t>
          </a:r>
          <a:r>
            <a:rPr lang="en-US" sz="2800" b="0" kern="1200" dirty="0">
              <a:latin typeface="Verdana"/>
              <a:ea typeface="Verdana"/>
              <a:cs typeface="Verdana"/>
            </a:rPr>
            <a:t> un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ruolo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più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importante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nella</a:t>
          </a:r>
          <a:r>
            <a:rPr lang="en-US" sz="2800" b="0" kern="1200" dirty="0">
              <a:latin typeface="Verdana"/>
              <a:ea typeface="Verdana"/>
              <a:cs typeface="Verdana"/>
            </a:rPr>
            <a:t> </a:t>
          </a:r>
          <a:r>
            <a:rPr lang="en-US" sz="2800" b="0" kern="1200" dirty="0" err="1">
              <a:latin typeface="Verdana"/>
              <a:ea typeface="Verdana"/>
              <a:cs typeface="Verdana"/>
            </a:rPr>
            <a:t>camminata</a:t>
          </a:r>
          <a:r>
            <a:rPr lang="en-US" sz="2800" b="0" kern="1200" dirty="0">
              <a:latin typeface="Verdana"/>
              <a:ea typeface="Verdana"/>
              <a:cs typeface="Verdana"/>
            </a:rPr>
            <a:t> veloce;</a:t>
          </a:r>
        </a:p>
      </dsp:txBody>
      <dsp:txXfrm>
        <a:off x="0" y="3144348"/>
        <a:ext cx="8887058" cy="10180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ea typeface="Verdana"/>
              <a:cs typeface="Verdana"/>
            </a:rPr>
            <a:t>Una volta terminata la spinta del piede la gamba recupera oscillando per tornare ad appoggiare il tallone a terra per in nuovo passo;</a:t>
          </a:r>
        </a:p>
      </dsp:txBody>
      <dsp:txXfrm>
        <a:off x="0" y="0"/>
        <a:ext cx="8887058" cy="1299900"/>
      </dsp:txXfrm>
    </dsp:sp>
    <dsp:sp modelId="{9582EE6B-DED7-4666-971F-A29E6DBED827}">
      <dsp:nvSpPr>
        <dsp:cNvPr id="0" name=""/>
        <dsp:cNvSpPr/>
      </dsp:nvSpPr>
      <dsp:spPr>
        <a:xfrm>
          <a:off x="0" y="1299900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B271F-C9D6-4E85-A5E9-CE3E2491B0FE}">
      <dsp:nvSpPr>
        <dsp:cNvPr id="0" name=""/>
        <dsp:cNvSpPr/>
      </dsp:nvSpPr>
      <dsp:spPr>
        <a:xfrm>
          <a:off x="0" y="129990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ea typeface="Verdana"/>
              <a:cs typeface="Verdana"/>
            </a:rPr>
            <a:t>In questa fase di "recupero" va sottolineato l'importanza di un muscolo lo PSOAS;</a:t>
          </a:r>
        </a:p>
      </dsp:txBody>
      <dsp:txXfrm>
        <a:off x="0" y="1299900"/>
        <a:ext cx="8887058" cy="1299900"/>
      </dsp:txXfrm>
    </dsp:sp>
    <dsp:sp modelId="{24618AD3-60ED-4412-9820-423446C6498D}">
      <dsp:nvSpPr>
        <dsp:cNvPr id="0" name=""/>
        <dsp:cNvSpPr/>
      </dsp:nvSpPr>
      <dsp:spPr>
        <a:xfrm>
          <a:off x="0" y="259980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89193-CE3B-4FD3-AA9B-F88ABF4806A5}">
      <dsp:nvSpPr>
        <dsp:cNvPr id="0" name=""/>
        <dsp:cNvSpPr/>
      </dsp:nvSpPr>
      <dsp:spPr>
        <a:xfrm>
          <a:off x="0" y="2599800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La sua azione è quella di flettere la coscia sul bacino e lavora molto in una camminata ma anche durante la giornata in genere;</a:t>
          </a:r>
        </a:p>
      </dsp:txBody>
      <dsp:txXfrm>
        <a:off x="0" y="2599800"/>
        <a:ext cx="8887058" cy="1299900"/>
      </dsp:txXfrm>
    </dsp:sp>
    <dsp:sp modelId="{4F71D90A-FA18-4774-A678-769CE4F46962}">
      <dsp:nvSpPr>
        <dsp:cNvPr id="0" name=""/>
        <dsp:cNvSpPr/>
      </dsp:nvSpPr>
      <dsp:spPr>
        <a:xfrm>
          <a:off x="0" y="3899701"/>
          <a:ext cx="8887058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E91E34-F88B-4D76-83B7-8B989BF966DA}">
      <dsp:nvSpPr>
        <dsp:cNvPr id="0" name=""/>
        <dsp:cNvSpPr/>
      </dsp:nvSpPr>
      <dsp:spPr>
        <a:xfrm>
          <a:off x="0" y="3899701"/>
          <a:ext cx="8887058" cy="129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Lo Psoas tende ad accorciarsi ed essendo una sua inserzione sulla zona lombare tende a "tirare" questa zona avanti contribuendo ad accentuare la lordosi lombare, spesso associata al mal di schiena.</a:t>
          </a:r>
        </a:p>
      </dsp:txBody>
      <dsp:txXfrm>
        <a:off x="0" y="3899701"/>
        <a:ext cx="8887058" cy="12999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54B96-129D-4D95-A09A-9B64EC584B97}">
      <dsp:nvSpPr>
        <dsp:cNvPr id="0" name=""/>
        <dsp:cNvSpPr/>
      </dsp:nvSpPr>
      <dsp:spPr>
        <a:xfrm>
          <a:off x="0" y="0"/>
          <a:ext cx="527834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4C5E1-F9E9-4BCD-A3E8-6511DDE0556A}">
      <dsp:nvSpPr>
        <dsp:cNvPr id="0" name=""/>
        <dsp:cNvSpPr/>
      </dsp:nvSpPr>
      <dsp:spPr>
        <a:xfrm>
          <a:off x="0" y="0"/>
          <a:ext cx="5278342" cy="123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ea typeface="Verdana"/>
              <a:cs typeface="Verdana"/>
            </a:rPr>
            <a:t>In salita e discesa cambiano molte cose rispetto alla camminata in pianura;</a:t>
          </a:r>
          <a:endParaRPr lang="it-IT" sz="2000" kern="1200"/>
        </a:p>
      </dsp:txBody>
      <dsp:txXfrm>
        <a:off x="0" y="0"/>
        <a:ext cx="5278342" cy="1238729"/>
      </dsp:txXfrm>
    </dsp:sp>
    <dsp:sp modelId="{1F82BABC-6D1E-4D86-B35B-9B9BE2674D2D}">
      <dsp:nvSpPr>
        <dsp:cNvPr id="0" name=""/>
        <dsp:cNvSpPr/>
      </dsp:nvSpPr>
      <dsp:spPr>
        <a:xfrm>
          <a:off x="0" y="1238729"/>
          <a:ext cx="5278342" cy="0"/>
        </a:xfrm>
        <a:prstGeom prst="line">
          <a:avLst/>
        </a:prstGeom>
        <a:gradFill rotWithShape="0">
          <a:gsLst>
            <a:gs pos="0">
              <a:schemeClr val="accent5">
                <a:hueOff val="-4648525"/>
                <a:satOff val="4204"/>
                <a:lumOff val="-81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48525"/>
                <a:satOff val="4204"/>
                <a:lumOff val="-81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48525"/>
                <a:satOff val="4204"/>
                <a:lumOff val="-81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648525"/>
              <a:satOff val="4204"/>
              <a:lumOff val="-81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57DEE-4C0A-4876-842B-AFACA3AC9A7F}">
      <dsp:nvSpPr>
        <dsp:cNvPr id="0" name=""/>
        <dsp:cNvSpPr/>
      </dsp:nvSpPr>
      <dsp:spPr>
        <a:xfrm>
          <a:off x="0" y="1238729"/>
          <a:ext cx="5278342" cy="123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ea typeface="Verdana"/>
              <a:cs typeface="Verdana"/>
            </a:rPr>
            <a:t>In montagna oltre alla salite e discesa ci può essere anche il terreno sconnesso;</a:t>
          </a:r>
        </a:p>
      </dsp:txBody>
      <dsp:txXfrm>
        <a:off x="0" y="1238729"/>
        <a:ext cx="5278342" cy="1238729"/>
      </dsp:txXfrm>
    </dsp:sp>
    <dsp:sp modelId="{4AE4192F-A9D1-4A6B-BD92-467C4FB4624A}">
      <dsp:nvSpPr>
        <dsp:cNvPr id="0" name=""/>
        <dsp:cNvSpPr/>
      </dsp:nvSpPr>
      <dsp:spPr>
        <a:xfrm>
          <a:off x="0" y="2477458"/>
          <a:ext cx="5278342" cy="0"/>
        </a:xfrm>
        <a:prstGeom prst="line">
          <a:avLst/>
        </a:prstGeom>
        <a:gradFill rotWithShape="0">
          <a:gsLst>
            <a:gs pos="0">
              <a:schemeClr val="accent5">
                <a:hueOff val="-9297050"/>
                <a:satOff val="8408"/>
                <a:lumOff val="-162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297050"/>
                <a:satOff val="8408"/>
                <a:lumOff val="-162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297050"/>
                <a:satOff val="8408"/>
                <a:lumOff val="-162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297050"/>
              <a:satOff val="8408"/>
              <a:lumOff val="-162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956DE8-B1E5-469B-868B-5FE486A8D0C8}">
      <dsp:nvSpPr>
        <dsp:cNvPr id="0" name=""/>
        <dsp:cNvSpPr/>
      </dsp:nvSpPr>
      <dsp:spPr>
        <a:xfrm>
          <a:off x="0" y="2477458"/>
          <a:ext cx="5278342" cy="123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Verdana"/>
              <a:ea typeface="Verdana"/>
              <a:cs typeface="Verdana"/>
            </a:rPr>
            <a:t>Ci può essere la presenza di uno zaino pesante il quale compromette l'equilibrio oltre ad essere una zavorra;</a:t>
          </a:r>
        </a:p>
      </dsp:txBody>
      <dsp:txXfrm>
        <a:off x="0" y="2477458"/>
        <a:ext cx="5278342" cy="1238729"/>
      </dsp:txXfrm>
    </dsp:sp>
    <dsp:sp modelId="{95582F64-0D1C-41C5-9655-A3F183230EA7}">
      <dsp:nvSpPr>
        <dsp:cNvPr id="0" name=""/>
        <dsp:cNvSpPr/>
      </dsp:nvSpPr>
      <dsp:spPr>
        <a:xfrm>
          <a:off x="0" y="3716187"/>
          <a:ext cx="5278342" cy="0"/>
        </a:xfrm>
        <a:prstGeom prst="line">
          <a:avLst/>
        </a:prstGeom>
        <a:gradFill rotWithShape="0">
          <a:gsLst>
            <a:gs pos="0">
              <a:schemeClr val="accent5">
                <a:hueOff val="-13945574"/>
                <a:satOff val="12612"/>
                <a:lumOff val="-243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945574"/>
                <a:satOff val="12612"/>
                <a:lumOff val="-243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945574"/>
                <a:satOff val="12612"/>
                <a:lumOff val="-243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945574"/>
              <a:satOff val="12612"/>
              <a:lumOff val="-243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30BF2-032D-4A6D-9B26-9C8F64A71CBC}">
      <dsp:nvSpPr>
        <dsp:cNvPr id="0" name=""/>
        <dsp:cNvSpPr/>
      </dsp:nvSpPr>
      <dsp:spPr>
        <a:xfrm>
          <a:off x="0" y="3716187"/>
          <a:ext cx="5278342" cy="1238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Verdana"/>
              <a:ea typeface="Verdana"/>
              <a:cs typeface="Verdana"/>
            </a:rPr>
            <a:t>Le discese o salite possono avere una pendenza tale da dover modificare l'appoggio "classico" dei piedi;</a:t>
          </a:r>
        </a:p>
      </dsp:txBody>
      <dsp:txXfrm>
        <a:off x="0" y="3716187"/>
        <a:ext cx="5278342" cy="1238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D0AA-CFF9-46C3-B393-FFC2B29C7B32}" type="datetimeFigureOut">
              <a:rPr lang="it-IT" smtClean="0"/>
              <a:t>26/04/2021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C7D88-CA20-4325-9075-85777ECBAD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97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DB7-029B-4682-B376-C1593C385618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05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C0639-79CA-45EC-9625-973FFB76087E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2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813-1E10-4824-BB6B-634329224C4D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47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1F32-EC17-4B57-97F3-F017F5644135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0501-219A-4328-BE6E-175CFFE9F128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4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F1FD-63A5-41F2-90E7-E1EA80109F9A}" type="datetime1">
              <a:rPr lang="it-IT" smtClean="0"/>
              <a:t>26/04/2021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0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F5AE-68F2-466B-A744-1CEC494A2F44}" type="datetime1">
              <a:rPr lang="it-IT" smtClean="0"/>
              <a:t>26/04/2021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B6EE-6280-42CF-9708-22F59CD8ACDB}" type="datetime1">
              <a:rPr lang="it-IT" smtClean="0"/>
              <a:t>26/04/2021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8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14D9-9096-43DA-918C-08FD7A678B21}" type="datetime1">
              <a:rPr lang="it-IT" smtClean="0"/>
              <a:t>26/04/2021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6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25F3-6198-46AD-BF96-56BA611E9345}" type="datetime1">
              <a:rPr lang="it-IT" smtClean="0"/>
              <a:t>26/04/2021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8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674F-3138-46F2-AFFB-492082119CD9}" type="datetime1">
              <a:rPr lang="it-IT" smtClean="0"/>
              <a:t>26/04/2021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89448D6-503D-4427-8C9B-190D4E9C6E97}" type="datetime1">
              <a:rPr lang="it-IT" smtClean="0"/>
              <a:t>26/04/2021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Prof. Alessandro Mattioli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3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55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58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9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4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4591" y="1919515"/>
            <a:ext cx="5271106" cy="341213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OPERATORE </a:t>
            </a:r>
            <a:r>
              <a:rPr lang="de-DE" sz="3600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SPORTIVO PER LA METODICA DEL CAMMINO</a:t>
            </a:r>
            <a:br>
              <a:rPr lang="de-DE" sz="3600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</a:br>
            <a:r>
              <a:rPr lang="de-DE" sz="3600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Biomeccanica</a:t>
            </a:r>
            <a:r>
              <a:rPr lang="de-DE" sz="3600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della </a:t>
            </a:r>
            <a:r>
              <a:rPr lang="de-DE" sz="3600" dirty="0" err="1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Camminata</a:t>
            </a:r>
            <a:br>
              <a:rPr lang="de-DE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</a:br>
            <a:endParaRPr lang="de-DE" dirty="0">
              <a:solidFill>
                <a:srgbClr val="FFFFFF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821856-151B-4EB6-AF99-37FF839F3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7" r="1704" b="1"/>
          <a:stretch/>
        </p:blipFill>
        <p:spPr>
          <a:xfrm>
            <a:off x="6509916" y="14344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43" name="Oval 4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6FB1B02-1F44-43FF-87EE-BD1C0720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87" y="3433090"/>
            <a:ext cx="5805577" cy="342800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F2696F-5A99-4B40-B3C7-A1DDDF8E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80A313-96AA-415F-B51B-344DCA37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5D95-A877-40BE-AA05-F3151295CD81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STABILITA' DELLA CAVIGLIA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946684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Verdana"/>
                <a:ea typeface="Verdana"/>
                <a:cs typeface="Verdana"/>
              </a:rPr>
              <a:t>Per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evitare</a:t>
            </a:r>
            <a:r>
              <a:rPr lang="en-US" sz="2400" dirty="0">
                <a:latin typeface="Verdana"/>
                <a:ea typeface="Verdana"/>
                <a:cs typeface="Verdana"/>
              </a:rPr>
              <a:t> le</a:t>
            </a:r>
            <a:r>
              <a:rPr lang="en-US" sz="2400" b="1" dirty="0">
                <a:latin typeface="Verdana"/>
                <a:ea typeface="Verdana"/>
                <a:cs typeface="Verdana"/>
              </a:rPr>
              <a:t> DISTORSIONI </a:t>
            </a:r>
            <a:r>
              <a:rPr lang="en-US" sz="2400" dirty="0">
                <a:latin typeface="Verdana"/>
                <a:ea typeface="Verdana"/>
                <a:cs typeface="Verdana"/>
              </a:rPr>
              <a:t>(a volte è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inevitabile</a:t>
            </a:r>
            <a:r>
              <a:rPr lang="en-US" sz="2400" dirty="0">
                <a:latin typeface="Verdana"/>
                <a:ea typeface="Verdana"/>
                <a:cs typeface="Verdana"/>
              </a:rPr>
              <a:t>)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sarà</a:t>
            </a:r>
            <a:r>
              <a:rPr lang="en-US" sz="2400" dirty="0">
                <a:latin typeface="Verdana"/>
                <a:ea typeface="Verdana"/>
                <a:cs typeface="Verdana"/>
              </a:rPr>
              <a:t> molto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importante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lavorare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stabilità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PINZA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MALLEOLARE </a:t>
            </a:r>
            <a:r>
              <a:rPr lang="en-US" sz="2400" dirty="0">
                <a:latin typeface="Verdana"/>
                <a:ea typeface="Verdana"/>
                <a:cs typeface="Verdana"/>
              </a:rPr>
              <a:t>con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esercizi</a:t>
            </a:r>
            <a:r>
              <a:rPr lang="en-US" sz="2400" dirty="0">
                <a:latin typeface="Verdana"/>
                <a:ea typeface="Verdana"/>
                <a:cs typeface="Verdana"/>
              </a:rPr>
              <a:t> di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FLESSO-ESTENSIONE</a:t>
            </a:r>
            <a:r>
              <a:rPr lang="en-US" sz="2400" dirty="0">
                <a:latin typeface="Verdana"/>
                <a:ea typeface="Verdana"/>
                <a:cs typeface="Verdana"/>
              </a:rPr>
              <a:t> ed 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esercizi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PROPIOCETTIVI</a:t>
            </a: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Nella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pratica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vedremo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alcune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esercitazioni</a:t>
            </a:r>
            <a:r>
              <a:rPr lang="en-US" sz="2400" dirty="0">
                <a:latin typeface="Verdana"/>
                <a:ea typeface="Verdana"/>
                <a:cs typeface="Verdana"/>
              </a:rPr>
              <a:t> per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stabilizzare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meglio</a:t>
            </a:r>
            <a:r>
              <a:rPr lang="en-US" sz="2400" dirty="0">
                <a:latin typeface="Verdana"/>
                <a:ea typeface="Verdana"/>
                <a:cs typeface="Verdana"/>
              </a:rPr>
              <a:t> 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pinza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malleolare</a:t>
            </a:r>
            <a:endParaRPr lang="en-US" sz="24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9E498C80-213C-4A61-A1EE-4A28E9DF8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52" y="1041853"/>
            <a:ext cx="4698519" cy="391165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F52F81-A6EC-4614-8BDB-D4C339F4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341115-567A-43C8-842E-839DD270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CF36-5BAD-46D1-9469-7EC8FA098030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MUSCOLI DELLA GAMBA</a:t>
            </a:r>
            <a:endParaRPr lang="it-IT" b="1">
              <a:cs typeface="Aharoni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6CEF32F0-228D-4602-9334-CF8183374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78" y="546678"/>
            <a:ext cx="3994029" cy="4758229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BA09ECB-E6DC-4CE1-BCD4-D1400915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343"/>
            <a:ext cx="5253487" cy="47320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8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it-IT" sz="1800" dirty="0">
                <a:latin typeface="Verdana"/>
                <a:ea typeface="Verdana"/>
                <a:cs typeface="Verdana"/>
              </a:rPr>
              <a:t>Tra i muscoli estrinseci del piede i più importanti muscoli della gamba sono: Anteriormente il </a:t>
            </a:r>
            <a:r>
              <a:rPr lang="it-IT" sz="1800" b="1" dirty="0">
                <a:latin typeface="Verdana"/>
                <a:ea typeface="Verdana"/>
                <a:cs typeface="Verdana"/>
              </a:rPr>
              <a:t>TIBIALE ANTERIORE, </a:t>
            </a:r>
            <a:r>
              <a:rPr lang="it-IT" sz="1800" dirty="0">
                <a:latin typeface="Verdana"/>
                <a:ea typeface="Verdana"/>
                <a:cs typeface="Verdana"/>
              </a:rPr>
              <a:t>lateralmente il </a:t>
            </a:r>
            <a:r>
              <a:rPr lang="it-IT" sz="1800" b="1" dirty="0">
                <a:latin typeface="Verdana"/>
                <a:ea typeface="Verdana"/>
                <a:cs typeface="Verdana"/>
              </a:rPr>
              <a:t>PERONEO LUNGO </a:t>
            </a:r>
            <a:r>
              <a:rPr lang="it-IT" sz="1800" dirty="0">
                <a:latin typeface="Verdana"/>
                <a:ea typeface="Verdana"/>
                <a:cs typeface="Verdana"/>
              </a:rPr>
              <a:t>la loro azione è quella di tirare la punta del piede verso l'alto-eseguire una flessione dorsale </a:t>
            </a:r>
            <a:endParaRPr lang="it-IT" sz="1800" dirty="0"/>
          </a:p>
          <a:p>
            <a:pPr marL="0" indent="0">
              <a:buNone/>
            </a:pPr>
            <a:r>
              <a:rPr lang="it-IT" sz="1800" dirty="0">
                <a:latin typeface="Verdana"/>
                <a:ea typeface="Verdana"/>
                <a:cs typeface="Verdana"/>
              </a:rPr>
              <a:t>Posteriormente</a:t>
            </a:r>
            <a:r>
              <a:rPr lang="it-IT" sz="1800" b="1" dirty="0">
                <a:latin typeface="Verdana"/>
                <a:ea typeface="Verdana"/>
                <a:cs typeface="Verdana"/>
              </a:rPr>
              <a:t> GASTROCNEMIO E SOLEO (TRICIPITE SURALE) </a:t>
            </a:r>
            <a:r>
              <a:rPr lang="it-IT" sz="1800" dirty="0">
                <a:latin typeface="Verdana"/>
                <a:ea typeface="Verdana"/>
                <a:cs typeface="Verdana"/>
              </a:rPr>
              <a:t>la loro azione è quella di abbassare la punta del piede ….. esempio sollevarsi sulle punte-eseguire una estensione plantare</a:t>
            </a:r>
          </a:p>
          <a:p>
            <a:pPr marL="0" indent="0">
              <a:buNone/>
            </a:pPr>
            <a:r>
              <a:rPr lang="it-IT" sz="1800" dirty="0">
                <a:latin typeface="Verdana"/>
                <a:ea typeface="Verdana"/>
                <a:cs typeface="Verdana"/>
              </a:rPr>
              <a:t>Sono tutti muscoli che partono dal piede e si inseriscono nelle ossa della gamba</a:t>
            </a:r>
          </a:p>
          <a:p>
            <a:pPr marL="0" indent="0">
              <a:buNone/>
            </a:pPr>
            <a:r>
              <a:rPr lang="it-IT" sz="1800" dirty="0">
                <a:latin typeface="Verdana"/>
                <a:ea typeface="Verdana"/>
                <a:cs typeface="Verdana"/>
              </a:rPr>
              <a:t>I muscoli intrinseci del piede sono i muscoli che sono propri del pied</a:t>
            </a:r>
            <a:r>
              <a:rPr lang="it-IT" sz="1800" dirty="0"/>
              <a:t>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1468E8-BCCC-44FC-A9CE-EE13E11C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FAD0E1A-7357-4F08-B1A6-4C7A9E18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BFF3-05E1-48A4-B525-42FBAA02EC52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8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TRICIPITE SURALE     E SOLEO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811747"/>
            <a:ext cx="5397237" cy="47306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Il TRICIPITE SURALE </a:t>
            </a:r>
            <a:r>
              <a:rPr lang="en-US" sz="1800" dirty="0">
                <a:latin typeface="Verdana"/>
                <a:ea typeface="Verdana"/>
                <a:cs typeface="Verdana"/>
              </a:rPr>
              <a:t>è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muscolo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fondamentale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camminata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formato</a:t>
            </a:r>
            <a:r>
              <a:rPr lang="en-US" sz="1800" dirty="0">
                <a:latin typeface="Verdana"/>
                <a:ea typeface="Verdana"/>
                <a:cs typeface="Verdana"/>
              </a:rPr>
              <a:t> dal </a:t>
            </a:r>
            <a:r>
              <a:rPr lang="en-US" sz="1800" b="1" dirty="0">
                <a:latin typeface="Verdana"/>
                <a:ea typeface="Verdana"/>
                <a:cs typeface="Verdana"/>
              </a:rPr>
              <a:t>GASTROCNEMIO  (gemelli)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superficiale</a:t>
            </a:r>
            <a:r>
              <a:rPr lang="en-US" sz="1800" dirty="0">
                <a:latin typeface="Verdana"/>
                <a:ea typeface="Verdana"/>
                <a:cs typeface="Verdana"/>
              </a:rPr>
              <a:t> dal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SOLEO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porofonda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entrambi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inseriscono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sull’osso</a:t>
            </a:r>
            <a:r>
              <a:rPr lang="en-US" sz="1800" dirty="0">
                <a:latin typeface="Verdana"/>
                <a:ea typeface="Verdana"/>
                <a:cs typeface="Verdana"/>
              </a:rPr>
              <a:t> del Calcagno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tramite</a:t>
            </a:r>
            <a:r>
              <a:rPr lang="en-US" sz="1800" dirty="0">
                <a:latin typeface="Verdana"/>
                <a:ea typeface="Verdana"/>
                <a:cs typeface="Verdana"/>
              </a:rPr>
              <a:t>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robusto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IL TENDINE DI ACHILLE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Il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SOLEO </a:t>
            </a:r>
            <a:r>
              <a:rPr lang="en-US" sz="1800" dirty="0">
                <a:latin typeface="Verdana"/>
                <a:ea typeface="Verdana"/>
                <a:cs typeface="Verdana"/>
              </a:rPr>
              <a:t>è molto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importante</a:t>
            </a:r>
            <a:r>
              <a:rPr lang="en-US" sz="1800" dirty="0">
                <a:latin typeface="Verdana"/>
                <a:ea typeface="Verdana"/>
                <a:cs typeface="Verdana"/>
              </a:rPr>
              <a:t> per due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motivi</a:t>
            </a:r>
            <a:r>
              <a:rPr lang="en-US" sz="1800" dirty="0">
                <a:latin typeface="Verdana"/>
                <a:ea typeface="Verdana"/>
                <a:cs typeface="Verdana"/>
              </a:rPr>
              <a:t>: E uno “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stabilizzatore</a:t>
            </a:r>
            <a:r>
              <a:rPr lang="en-US" sz="1800" dirty="0">
                <a:latin typeface="Verdana"/>
                <a:ea typeface="Verdana"/>
                <a:cs typeface="Verdana"/>
              </a:rPr>
              <a:t>” del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800" dirty="0">
                <a:latin typeface="Verdana"/>
                <a:ea typeface="Verdana"/>
                <a:cs typeface="Verdana"/>
              </a:rPr>
              <a:t>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achille</a:t>
            </a:r>
            <a:r>
              <a:rPr lang="en-US" sz="1800" dirty="0">
                <a:latin typeface="Verdana"/>
                <a:ea typeface="Verdana"/>
                <a:cs typeface="Verdana"/>
              </a:rPr>
              <a:t>; E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protettore</a:t>
            </a:r>
            <a:r>
              <a:rPr lang="en-US" sz="1800" dirty="0">
                <a:latin typeface="Verdana"/>
                <a:ea typeface="Verdana"/>
                <a:cs typeface="Verdana"/>
              </a:rPr>
              <a:t> del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crociato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anteriore</a:t>
            </a:r>
            <a:r>
              <a:rPr lang="en-US" sz="1800" dirty="0">
                <a:latin typeface="Verdana"/>
                <a:ea typeface="Verdana"/>
                <a:cs typeface="Verdana"/>
              </a:rPr>
              <a:t> in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quanto</a:t>
            </a:r>
            <a:r>
              <a:rPr lang="en-US" sz="1800" dirty="0">
                <a:latin typeface="Verdana"/>
                <a:ea typeface="Verdana"/>
                <a:cs typeface="Verdana"/>
              </a:rPr>
              <a:t> “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trasla</a:t>
            </a:r>
            <a:r>
              <a:rPr lang="en-US" sz="1800" dirty="0">
                <a:latin typeface="Verdana"/>
                <a:ea typeface="Verdana"/>
                <a:cs typeface="Verdana"/>
              </a:rPr>
              <a:t>”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posteriormente</a:t>
            </a:r>
            <a:r>
              <a:rPr lang="en-US" sz="1800" dirty="0">
                <a:latin typeface="Verdana"/>
                <a:ea typeface="Verdana"/>
                <a:cs typeface="Verdana"/>
              </a:rPr>
              <a:t> la tibia.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1800" dirty="0">
                <a:latin typeface="Verdana"/>
                <a:ea typeface="Verdana"/>
                <a:cs typeface="Verdana"/>
              </a:rPr>
              <a:t> forza ed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elasticità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1800" dirty="0">
                <a:latin typeface="Verdana"/>
                <a:ea typeface="Verdana"/>
                <a:cs typeface="Verdana"/>
              </a:rPr>
              <a:t> molto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importanti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COME SI ALLUNGA IL SOLEO ? E PERCHE’</a:t>
            </a:r>
          </a:p>
          <a:p>
            <a:pPr marL="0" indent="0">
              <a:buNone/>
            </a:pPr>
            <a:endParaRPr lang="en-US" sz="24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3DFF542A-337C-40FE-BE8C-5CAF81F4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551" y="1044060"/>
            <a:ext cx="4410973" cy="423791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C0392A-A56B-497A-AB92-96A55003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7520EA-2142-464A-87FF-F508142B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00B2-981E-4DE3-8064-38BA8C08C920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0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4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8B40DD6E-7D6B-403A-BE07-6B5B3DCD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306288"/>
            <a:ext cx="4777381" cy="407271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9" name="Arc 4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sz="3100" b="1">
                <a:latin typeface="Verdana"/>
                <a:ea typeface="Verdana"/>
                <a:cs typeface="Aharoni"/>
              </a:rPr>
              <a:t>TENDINE DI ACHILLE E FASCIA PLANTARE</a:t>
            </a:r>
            <a:endParaRPr lang="it-IT" sz="3100" b="1">
              <a:cs typeface="Aharoni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7501"/>
            <a:ext cx="5257800" cy="4652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Sotto al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000" dirty="0">
                <a:latin typeface="Verdana"/>
                <a:ea typeface="Verdana"/>
                <a:cs typeface="Verdana"/>
              </a:rPr>
              <a:t> vi è un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altro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2000" dirty="0">
                <a:latin typeface="Verdana"/>
                <a:ea typeface="Verdana"/>
                <a:cs typeface="Verdana"/>
              </a:rPr>
              <a:t>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importante</a:t>
            </a:r>
            <a:r>
              <a:rPr lang="en-US" sz="2000" dirty="0">
                <a:latin typeface="Verdana"/>
                <a:ea typeface="Verdana"/>
                <a:cs typeface="Verdana"/>
              </a:rPr>
              <a:t> la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FASCIA PLANTARE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và</a:t>
            </a:r>
            <a:r>
              <a:rPr lang="en-US" sz="2000" dirty="0">
                <a:latin typeface="Verdana"/>
                <a:ea typeface="Verdana"/>
                <a:cs typeface="Verdana"/>
              </a:rPr>
              <a:t> dal Calcagno ai metatarsi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Mantiene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l’arco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plantare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assorbe</a:t>
            </a:r>
            <a:r>
              <a:rPr lang="en-US" sz="2000" dirty="0">
                <a:latin typeface="Verdana"/>
                <a:ea typeface="Verdana"/>
                <a:cs typeface="Verdana"/>
              </a:rPr>
              <a:t> le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sollecitazioni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nell’appoggio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E'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grado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sopportare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carichi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enormi</a:t>
            </a:r>
            <a:r>
              <a:rPr lang="en-US" sz="2000" dirty="0">
                <a:latin typeface="Verdana"/>
                <a:ea typeface="Verdana"/>
                <a:cs typeface="Verdana"/>
              </a:rPr>
              <a:t> ed è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sollecitato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corsa</a:t>
            </a:r>
            <a:r>
              <a:rPr lang="en-US" sz="2000" dirty="0">
                <a:latin typeface="Verdana"/>
                <a:ea typeface="Verdana"/>
                <a:cs typeface="Verdana"/>
              </a:rPr>
              <a:t> e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anche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CAMMINO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E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legata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funzionalità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achille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b="1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di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achille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rigido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= fascia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plantare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rigida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5D03C0-B5A8-4067-A460-064D9A54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33BE8E-8B27-4DA8-B458-A6BDB6A9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9706-83F4-4A44-B938-D22616F0E54D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5"/>
            <a:ext cx="5397237" cy="68143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ARCHI O VOLTE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12" y="1195374"/>
            <a:ext cx="5397237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importanti</a:t>
            </a:r>
            <a:r>
              <a:rPr lang="en-US" sz="2000" dirty="0">
                <a:latin typeface="Verdana"/>
                <a:ea typeface="Verdana"/>
                <a:cs typeface="Verdana"/>
              </a:rPr>
              <a:t> per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determinare</a:t>
            </a:r>
            <a:r>
              <a:rPr lang="en-US" sz="2000" dirty="0">
                <a:latin typeface="Verdana"/>
                <a:ea typeface="Verdana"/>
                <a:cs typeface="Verdana"/>
              </a:rPr>
              <a:t> la base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particolar</a:t>
            </a:r>
            <a:r>
              <a:rPr lang="en-US" sz="2000" dirty="0">
                <a:latin typeface="Verdana"/>
                <a:ea typeface="Verdana"/>
                <a:cs typeface="Verdana"/>
              </a:rPr>
              <a:t> modo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l'arco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longitudinale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mediale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determina</a:t>
            </a:r>
            <a:r>
              <a:rPr lang="en-US" sz="2000" dirty="0">
                <a:latin typeface="Verdana"/>
                <a:ea typeface="Verdana"/>
                <a:cs typeface="Verdana"/>
              </a:rPr>
              <a:t> se il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000" dirty="0">
                <a:latin typeface="Verdana"/>
                <a:ea typeface="Verdana"/>
                <a:cs typeface="Verdana"/>
              </a:rPr>
              <a:t>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cavo</a:t>
            </a:r>
            <a:r>
              <a:rPr lang="en-US" sz="2000" dirty="0">
                <a:latin typeface="Verdana"/>
                <a:ea typeface="Verdana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normale</a:t>
            </a:r>
            <a:r>
              <a:rPr lang="en-US" sz="2000" dirty="0">
                <a:latin typeface="Verdana"/>
                <a:ea typeface="Verdana"/>
                <a:cs typeface="Verdana"/>
              </a:rPr>
              <a:t>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piatto</a:t>
            </a: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L'ideale</a:t>
            </a:r>
            <a:r>
              <a:rPr lang="en-US" sz="2000" dirty="0">
                <a:latin typeface="Verdana"/>
                <a:ea typeface="Verdana"/>
                <a:cs typeface="Verdana"/>
              </a:rPr>
              <a:t>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l'appoggio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centrale (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vedi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figura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lato</a:t>
            </a:r>
            <a:r>
              <a:rPr lang="en-US" sz="2000" dirty="0">
                <a:latin typeface="Verdana"/>
                <a:ea typeface="Verdana"/>
                <a:cs typeface="Verdana"/>
              </a:rPr>
              <a:t>)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mentre</a:t>
            </a:r>
            <a:r>
              <a:rPr lang="en-US" sz="2000" dirty="0">
                <a:latin typeface="Verdana"/>
                <a:ea typeface="Verdana"/>
                <a:cs typeface="Verdana"/>
              </a:rPr>
              <a:t> il poco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troppo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funzionali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possono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determinare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problemi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In base al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tipo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: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supinatore</a:t>
            </a:r>
            <a:r>
              <a:rPr lang="en-US" sz="2000" dirty="0">
                <a:latin typeface="Verdana"/>
                <a:ea typeface="Verdana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neutro</a:t>
            </a:r>
            <a:r>
              <a:rPr lang="en-US" sz="2000" dirty="0">
                <a:latin typeface="Verdana"/>
                <a:ea typeface="Verdana"/>
                <a:cs typeface="Verdana"/>
              </a:rPr>
              <a:t>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pronatore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viene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fatta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scelta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scarpa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adatta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camminare</a:t>
            </a:r>
            <a:r>
              <a:rPr lang="en-US" sz="2000" dirty="0">
                <a:latin typeface="Verdana"/>
                <a:ea typeface="Verdana"/>
                <a:cs typeface="Verdana"/>
              </a:rPr>
              <a:t>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correre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0181AC9-02A9-470F-B15E-22538B0D4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835" y="646981"/>
            <a:ext cx="4180935" cy="2832339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37D0BA6F-DAD7-49FE-8E9B-7A954347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41" y="3608269"/>
            <a:ext cx="3868407" cy="2358784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7C6B29-6398-43EF-81F9-90493ECD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5F7ABB6-5483-40FB-B0E9-2C845FC6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B61A-4110-45D7-9506-FEB8CC5C6826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TIPOLOGIE DI APPOGGIO</a:t>
            </a:r>
            <a:endParaRPr lang="it-IT" sz="32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2" y="1466691"/>
            <a:ext cx="5555387" cy="4889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Un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troppo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supinato</a:t>
            </a:r>
            <a:r>
              <a:rPr lang="en-US" sz="2000" dirty="0">
                <a:latin typeface="Verdana"/>
                <a:ea typeface="Verdana"/>
                <a:cs typeface="Verdana"/>
              </a:rPr>
              <a:t>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pronato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creare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problemi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livello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gamba,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dell’anca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Il TENDINE DI ACCHILLE 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lavora</a:t>
            </a:r>
            <a:r>
              <a:rPr lang="en-US" sz="2000" dirty="0">
                <a:latin typeface="Verdana"/>
                <a:ea typeface="Verdana"/>
                <a:cs typeface="Verdana"/>
              </a:rPr>
              <a:t> “in asse” e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conseguenza</a:t>
            </a:r>
            <a:r>
              <a:rPr lang="en-US" sz="2000" dirty="0">
                <a:latin typeface="Verdana"/>
                <a:ea typeface="Verdana"/>
                <a:cs typeface="Verdana"/>
              </a:rPr>
              <a:t> 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polpaccio</a:t>
            </a:r>
            <a:r>
              <a:rPr lang="en-US" sz="2000" dirty="0">
                <a:latin typeface="Verdana"/>
                <a:ea typeface="Verdana"/>
                <a:cs typeface="Verdana"/>
              </a:rPr>
              <a:t> 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lavorano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</a:t>
            </a:r>
            <a:r>
              <a:rPr lang="en-US" sz="2000" dirty="0">
                <a:latin typeface="Verdana"/>
                <a:ea typeface="Verdana"/>
                <a:cs typeface="Verdana"/>
              </a:rPr>
              <a:t> modo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ideale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Per “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compensare</a:t>
            </a:r>
            <a:r>
              <a:rPr lang="en-US" sz="2000" dirty="0">
                <a:latin typeface="Verdana"/>
                <a:ea typeface="Verdana"/>
                <a:cs typeface="Verdana"/>
              </a:rPr>
              <a:t>”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l’articolazione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dell’anca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loro</a:t>
            </a:r>
            <a:r>
              <a:rPr lang="en-US" sz="2000" dirty="0">
                <a:latin typeface="Verdana"/>
                <a:ea typeface="Verdana"/>
                <a:cs typeface="Verdana"/>
              </a:rPr>
              <a:t> volta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adattano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andando</a:t>
            </a:r>
            <a:r>
              <a:rPr lang="en-US" sz="2000" dirty="0">
                <a:latin typeface="Verdana"/>
                <a:ea typeface="Verdana"/>
                <a:cs typeface="Verdana"/>
              </a:rPr>
              <a:t> ad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assumere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posizioni</a:t>
            </a:r>
            <a:r>
              <a:rPr lang="en-US" sz="2000" dirty="0">
                <a:latin typeface="Verdana"/>
                <a:ea typeface="Verdana"/>
                <a:cs typeface="Verdana"/>
              </a:rPr>
              <a:t> 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corrette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Da qui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000" dirty="0">
                <a:latin typeface="Verdana"/>
                <a:ea typeface="Verdana"/>
                <a:cs typeface="Verdana"/>
              </a:rPr>
              <a:t> la “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storia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infinita</a:t>
            </a:r>
            <a:r>
              <a:rPr lang="en-US" sz="2000" dirty="0">
                <a:latin typeface="Verdana"/>
                <a:ea typeface="Verdana"/>
                <a:cs typeface="Verdana"/>
              </a:rPr>
              <a:t>”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fautori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000" dirty="0">
                <a:latin typeface="Verdana"/>
                <a:ea typeface="Verdana"/>
                <a:cs typeface="Verdana"/>
              </a:rPr>
              <a:t> PLANTARI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000" dirty="0">
                <a:latin typeface="Verdana"/>
                <a:ea typeface="Verdana"/>
                <a:cs typeface="Verdana"/>
              </a:rPr>
              <a:t> CONTRARI AI PLANTARI.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VOI COSA PENSATE ?</a:t>
            </a: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5403C-B5CE-4524-8338-D05CE725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DDFD22-4C29-4776-ACC8-654116F1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853-F406-45C8-BD9A-DF6818B67893}" type="datetime1">
              <a:rPr lang="it-IT" smtClean="0"/>
              <a:t>26/04/2021</a:t>
            </a:fld>
            <a:endParaRPr lang="en-US"/>
          </a:p>
        </p:txBody>
      </p:sp>
      <p:pic>
        <p:nvPicPr>
          <p:cNvPr id="11" name="Immagine 10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A113248E-9E84-40FA-B4A0-D722E0C85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38" y="437612"/>
            <a:ext cx="3933719" cy="25342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E1E848C-AB65-4AB3-9CE7-A0A415B23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9" y="3108427"/>
            <a:ext cx="5736665" cy="331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Verdana"/>
                <a:ea typeface="Verdana"/>
                <a:cs typeface="Aharoni"/>
              </a:rPr>
              <a:t>PATOLOGIE CLASSICHE DEL PIEDE GAMBA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342836"/>
            <a:ext cx="5555387" cy="48769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TENDINITI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infiammare</a:t>
            </a:r>
            <a:r>
              <a:rPr lang="en-US" sz="1600" dirty="0">
                <a:latin typeface="Verdana"/>
                <a:ea typeface="Verdana"/>
                <a:cs typeface="Verdana"/>
              </a:rPr>
              <a:t> il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corpo</a:t>
            </a:r>
            <a:r>
              <a:rPr lang="en-US" sz="1600" dirty="0">
                <a:latin typeface="Verdana"/>
                <a:ea typeface="Verdana"/>
                <a:cs typeface="Verdana"/>
              </a:rPr>
              <a:t> del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600" dirty="0">
                <a:latin typeface="Verdana"/>
                <a:ea typeface="Verdana"/>
                <a:cs typeface="Verdana"/>
              </a:rPr>
              <a:t> o la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guaina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1600" dirty="0">
                <a:latin typeface="Verdana"/>
                <a:ea typeface="Verdana"/>
                <a:cs typeface="Verdana"/>
              </a:rPr>
              <a:t> lo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avvolge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Si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infiammare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l’inserzione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sul</a:t>
            </a:r>
            <a:r>
              <a:rPr lang="en-US" sz="1600" dirty="0">
                <a:latin typeface="Verdana"/>
                <a:ea typeface="Verdana"/>
                <a:cs typeface="Verdana"/>
              </a:rPr>
              <a:t> Calcagno o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superiormente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FASCITE PLANTARE con o senza SPINA CALCANEARE</a:t>
            </a: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STRAPPI O CONTRATTURE DEL POLPACCIO</a:t>
            </a:r>
          </a:p>
          <a:p>
            <a:pPr marL="0" indent="0">
              <a:buNone/>
            </a:pPr>
            <a:r>
              <a:rPr lang="en-US" sz="1600" dirty="0" err="1">
                <a:latin typeface="Verdana"/>
                <a:ea typeface="Verdana"/>
                <a:cs typeface="Verdana"/>
              </a:rPr>
              <a:t>Tutte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queste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problematiche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possono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avere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varie</a:t>
            </a:r>
            <a:r>
              <a:rPr lang="en-US" sz="1600" dirty="0">
                <a:latin typeface="Verdana"/>
                <a:ea typeface="Verdana"/>
                <a:cs typeface="Verdana"/>
              </a:rPr>
              <a:t> cause:</a:t>
            </a:r>
          </a:p>
          <a:p>
            <a:pPr marL="0" indent="0"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Scarpe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inadatte</a:t>
            </a: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600" dirty="0">
                <a:latin typeface="Verdana"/>
                <a:ea typeface="Verdana"/>
                <a:cs typeface="Verdana"/>
              </a:rPr>
              <a:t>Non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corretta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programmazione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dell’allenamento</a:t>
            </a:r>
            <a:r>
              <a:rPr lang="en-US" sz="1600" dirty="0">
                <a:latin typeface="Verdana"/>
                <a:ea typeface="Verdana"/>
                <a:cs typeface="Verdana"/>
              </a:rPr>
              <a:t> o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esagerato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incremento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quantità</a:t>
            </a:r>
            <a:r>
              <a:rPr lang="en-US" sz="1600" dirty="0">
                <a:latin typeface="Verdana"/>
                <a:ea typeface="Verdana"/>
                <a:cs typeface="Verdana"/>
              </a:rPr>
              <a:t> o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qualità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dello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sforzo</a:t>
            </a: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6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troppo</a:t>
            </a:r>
            <a:r>
              <a:rPr lang="en-US" sz="1600" dirty="0">
                <a:latin typeface="Verdana"/>
                <a:ea typeface="Verdana"/>
                <a:cs typeface="Verdana"/>
              </a:rPr>
              <a:t>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cavo</a:t>
            </a:r>
            <a:r>
              <a:rPr lang="en-US" sz="1600" dirty="0">
                <a:latin typeface="Verdana"/>
                <a:ea typeface="Verdana"/>
                <a:cs typeface="Verdana"/>
              </a:rPr>
              <a:t> o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piatto</a:t>
            </a:r>
            <a:endParaRPr lang="en-US" sz="16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600" dirty="0" err="1">
                <a:latin typeface="Verdana"/>
                <a:ea typeface="Verdana"/>
                <a:cs typeface="Verdana"/>
              </a:rPr>
              <a:t>Ecc</a:t>
            </a:r>
            <a:r>
              <a:rPr lang="en-US" sz="1600" dirty="0">
                <a:latin typeface="Verdana"/>
                <a:ea typeface="Verdana"/>
                <a:cs typeface="Verdana"/>
              </a:rPr>
              <a:t>. </a:t>
            </a:r>
            <a:r>
              <a:rPr lang="en-US" sz="1600" dirty="0" err="1">
                <a:latin typeface="Verdana"/>
                <a:ea typeface="Verdana"/>
                <a:cs typeface="Verdana"/>
              </a:rPr>
              <a:t>Ecc</a:t>
            </a:r>
            <a:r>
              <a:rPr lang="en-US" sz="16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600" b="1" dirty="0" err="1">
                <a:latin typeface="Verdana"/>
                <a:ea typeface="Verdana"/>
                <a:cs typeface="Verdana"/>
              </a:rPr>
              <a:t>Mancanza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di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esercizi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rendono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forte ed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elastica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la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muscolatura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del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e </a:t>
            </a:r>
            <a:r>
              <a:rPr lang="en-US" sz="1600" b="1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1600" b="1" dirty="0">
                <a:latin typeface="Verdana"/>
                <a:ea typeface="Verdana"/>
                <a:cs typeface="Verdana"/>
              </a:rPr>
              <a:t> gamba</a:t>
            </a:r>
          </a:p>
          <a:p>
            <a:pPr marL="0" indent="0">
              <a:buNone/>
            </a:pPr>
            <a:r>
              <a:rPr lang="en-US" sz="1600" b="1" dirty="0">
                <a:latin typeface="Verdana"/>
                <a:ea typeface="Verdana"/>
                <a:cs typeface="Verdana"/>
              </a:rPr>
              <a:t>NON SOLO STRETCHING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C9D79B49-995B-4408-9C99-3BF9CBE2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39" y="1343722"/>
            <a:ext cx="4612255" cy="3480442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10A498-8EFA-48CE-A97F-DA1794B9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56EB4F-7160-4141-BC5C-F178C32B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096-9478-47B3-A0E7-FCE809AD5973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OSSA COSCIA E BACINO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494827"/>
            <a:ext cx="5555387" cy="48769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Verdana"/>
                <a:ea typeface="Verdana"/>
                <a:cs typeface="Verdana"/>
              </a:rPr>
              <a:t>L'osso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coscia</a:t>
            </a:r>
            <a:r>
              <a:rPr lang="en-US" sz="2400" dirty="0">
                <a:latin typeface="Verdana"/>
                <a:ea typeface="Verdana"/>
                <a:cs typeface="Verdana"/>
              </a:rPr>
              <a:t> è il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FEMORE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superiore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articola</a:t>
            </a:r>
            <a:r>
              <a:rPr lang="en-US" sz="2400" dirty="0">
                <a:latin typeface="Verdana"/>
                <a:ea typeface="Verdana"/>
                <a:cs typeface="Verdana"/>
              </a:rPr>
              <a:t> con il</a:t>
            </a:r>
            <a:r>
              <a:rPr lang="en-US" sz="2400" b="1" dirty="0">
                <a:latin typeface="Verdana"/>
                <a:ea typeface="Verdana"/>
                <a:cs typeface="Verdana"/>
              </a:rPr>
              <a:t> BACINO – ARTICOLAZIONE COXO-FEMORALE</a:t>
            </a: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Verdana"/>
              </a:rPr>
              <a:t>E con 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inferiore</a:t>
            </a:r>
            <a:r>
              <a:rPr lang="en-US" sz="2400" dirty="0">
                <a:latin typeface="Verdana"/>
                <a:ea typeface="Verdana"/>
                <a:cs typeface="Verdana"/>
              </a:rPr>
              <a:t> 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articola</a:t>
            </a:r>
            <a:r>
              <a:rPr lang="en-US" sz="2400" dirty="0">
                <a:latin typeface="Verdana"/>
                <a:ea typeface="Verdana"/>
                <a:cs typeface="Verdana"/>
              </a:rPr>
              <a:t> con la</a:t>
            </a:r>
            <a:r>
              <a:rPr lang="en-US" sz="2400" b="1" dirty="0">
                <a:latin typeface="Verdana"/>
                <a:ea typeface="Verdana"/>
                <a:cs typeface="Verdana"/>
              </a:rPr>
              <a:t> TIBIA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insieme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2400" dirty="0">
                <a:latin typeface="Verdana"/>
                <a:ea typeface="Verdana"/>
                <a:cs typeface="Verdana"/>
              </a:rPr>
              <a:t> rotula </a:t>
            </a:r>
            <a:r>
              <a:rPr lang="en-US" sz="2400" b="1" dirty="0" err="1">
                <a:latin typeface="Verdana"/>
                <a:ea typeface="Verdana"/>
                <a:cs typeface="Verdana"/>
              </a:rPr>
              <a:t>ROTULA</a:t>
            </a:r>
            <a:r>
              <a:rPr lang="en-US" sz="2400" b="1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formano</a:t>
            </a:r>
            <a:r>
              <a:rPr lang="en-US" sz="2400" b="1" dirty="0">
                <a:latin typeface="Verdana"/>
                <a:ea typeface="Verdana"/>
                <a:cs typeface="Verdana"/>
              </a:rPr>
              <a:t> ARTICOLAZIONE DEL GINOCCHIO</a:t>
            </a:r>
          </a:p>
          <a:p>
            <a:pPr marL="0" indent="0">
              <a:buNone/>
            </a:pPr>
            <a:r>
              <a:rPr lang="en-US" sz="2400" b="1" dirty="0">
                <a:latin typeface="Verdana"/>
                <a:ea typeface="Verdana"/>
                <a:cs typeface="Verdana"/>
              </a:rPr>
              <a:t>Il BACINO </a:t>
            </a:r>
            <a:r>
              <a:rPr lang="en-US" sz="2400" dirty="0">
                <a:latin typeface="Verdana"/>
                <a:ea typeface="Verdana"/>
                <a:cs typeface="Verdana"/>
              </a:rPr>
              <a:t>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livello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sacrale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articola</a:t>
            </a:r>
            <a:r>
              <a:rPr lang="en-US" sz="2400" dirty="0">
                <a:latin typeface="Verdana"/>
                <a:ea typeface="Verdana"/>
                <a:cs typeface="Verdana"/>
              </a:rPr>
              <a:t> con la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COLONNA VERTEBRALE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B218BA2A-5150-4837-A59A-33077DAB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490" y="363208"/>
            <a:ext cx="3943888" cy="2537243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304669F-7CF2-4D21-8027-D99D7FED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693" y="3324585"/>
            <a:ext cx="3353519" cy="2149774"/>
          </a:xfrm>
          <a:prstGeom prst="rect">
            <a:avLst/>
          </a:prstGeom>
        </p:spPr>
      </p:pic>
      <p:pic>
        <p:nvPicPr>
          <p:cNvPr id="6" name="Immagine 6" descr="Immagine che contiene bambola&#10;&#10;Descrizione generata automaticamente">
            <a:extLst>
              <a:ext uri="{FF2B5EF4-FFF2-40B4-BE49-F238E27FC236}">
                <a16:creationId xmlns:a16="http://schemas.microsoft.com/office/drawing/2014/main" id="{B8B4D2E7-B323-41D3-8A35-F00B47E95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577" y="3426125"/>
            <a:ext cx="2133600" cy="283809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D898D9-1E19-45A1-80D3-FADA2FF5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194CF3-53B1-4F2E-8F6A-3744B6DE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1E3-2DC6-4D18-B1B6-D722593B615A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ARTICOLAZIONE DEL GINOCCHIO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480759"/>
            <a:ext cx="5555387" cy="4889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L’articolazione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 rispetto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caviglia</a:t>
            </a:r>
            <a:r>
              <a:rPr lang="en-US" sz="2000" dirty="0">
                <a:latin typeface="Verdana"/>
                <a:ea typeface="Verdana"/>
                <a:cs typeface="Verdana"/>
              </a:rPr>
              <a:t> ha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possibilità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movimento</a:t>
            </a:r>
            <a:r>
              <a:rPr lang="en-US" sz="2000" dirty="0">
                <a:latin typeface="Verdana"/>
                <a:ea typeface="Verdana"/>
                <a:cs typeface="Verdana"/>
              </a:rPr>
              <a:t>.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Abbiamo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FLESSO- ESTENSIONE </a:t>
            </a:r>
            <a:r>
              <a:rPr lang="en-US" sz="2000" dirty="0">
                <a:latin typeface="Verdana"/>
                <a:ea typeface="Verdana"/>
                <a:cs typeface="Verdana"/>
              </a:rPr>
              <a:t>ed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limitata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ROTAZIONE.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rotazione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limitata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dai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legamenti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COLLATERALI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CROCIATI.</a:t>
            </a: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MENISCHI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due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semilune</a:t>
            </a:r>
            <a:r>
              <a:rPr lang="en-US" sz="2000" dirty="0">
                <a:latin typeface="Verdana"/>
                <a:ea typeface="Verdana"/>
                <a:cs typeface="Verdana"/>
              </a:rPr>
              <a:t> e 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stanno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2000" dirty="0">
                <a:latin typeface="Verdana"/>
                <a:ea typeface="Verdana"/>
                <a:cs typeface="Verdana"/>
              </a:rPr>
              <a:t> base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TIBIA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hanno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funzione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ammortizzante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Il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SOPRAROTULEO e SOTTOROTULEO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tendini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principe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gamba il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QUADRICIPITE </a:t>
            </a:r>
            <a:r>
              <a:rPr lang="en-US" sz="2000" dirty="0">
                <a:latin typeface="Verdana"/>
                <a:ea typeface="Verdana"/>
                <a:cs typeface="Verdana"/>
              </a:rPr>
              <a:t>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costantemente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sollecitati</a:t>
            </a:r>
            <a:r>
              <a:rPr lang="en-US" sz="2000" dirty="0">
                <a:latin typeface="Verdana"/>
                <a:ea typeface="Verdana"/>
                <a:cs typeface="Verdana"/>
              </a:rPr>
              <a:t> ad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ogni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movimento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rotula.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D898D9-1E19-45A1-80D3-FADA2FF5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194CF3-53B1-4F2E-8F6A-3744B6DE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1E3-2DC6-4D18-B1B6-D722593B615A}" type="datetime1">
              <a:rPr lang="it-IT" smtClean="0"/>
              <a:t>26/04/2021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0C6666-40B2-4C57-9F85-46541B55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6" y="1156333"/>
            <a:ext cx="4800266" cy="40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3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ARTICOLAZIONE DELL ANCA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466691"/>
            <a:ext cx="5555387" cy="50757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L’articolazione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dell’ANCA</a:t>
            </a:r>
            <a:r>
              <a:rPr lang="en-US" sz="2000" dirty="0">
                <a:latin typeface="Verdana"/>
                <a:ea typeface="Verdana"/>
                <a:cs typeface="Verdana"/>
              </a:rPr>
              <a:t> è molto mobile.</a:t>
            </a: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Permette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movimenti</a:t>
            </a:r>
            <a:r>
              <a:rPr lang="en-US" sz="2000" dirty="0">
                <a:latin typeface="Verdana"/>
                <a:ea typeface="Verdana"/>
                <a:cs typeface="Verdana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FLESSIONE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alzo</a:t>
            </a:r>
            <a:r>
              <a:rPr lang="en-US" sz="2000" dirty="0">
                <a:latin typeface="Verdana"/>
                <a:ea typeface="Verdana"/>
                <a:cs typeface="Verdana"/>
              </a:rPr>
              <a:t> il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,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L’ESTENSIONE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porto</a:t>
            </a:r>
            <a:r>
              <a:rPr lang="en-US" sz="2000" dirty="0">
                <a:latin typeface="Verdana"/>
                <a:ea typeface="Verdana"/>
                <a:cs typeface="Verdana"/>
              </a:rPr>
              <a:t> il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indietro</a:t>
            </a:r>
            <a:r>
              <a:rPr lang="en-US" sz="2000" dirty="0">
                <a:latin typeface="Verdana"/>
                <a:ea typeface="Verdana"/>
                <a:cs typeface="Verdana"/>
              </a:rPr>
              <a:t> da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coscie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parallele</a:t>
            </a:r>
            <a:r>
              <a:rPr lang="en-US" sz="2000" dirty="0">
                <a:latin typeface="Verdana"/>
                <a:ea typeface="Verdana"/>
                <a:cs typeface="Verdana"/>
              </a:rPr>
              <a:t>;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L’ABDUZIONE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porto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fuori</a:t>
            </a:r>
            <a:r>
              <a:rPr lang="en-US" sz="2000" dirty="0">
                <a:latin typeface="Verdana"/>
                <a:ea typeface="Verdana"/>
                <a:cs typeface="Verdana"/>
              </a:rPr>
              <a:t> la gamba,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L’ADDUZIONE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da gamba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aperta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riporto</a:t>
            </a:r>
            <a:r>
              <a:rPr lang="en-US" sz="2000" dirty="0">
                <a:latin typeface="Verdana"/>
                <a:ea typeface="Verdana"/>
                <a:cs typeface="Verdana"/>
              </a:rPr>
              <a:t> verso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linea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mediana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corpo</a:t>
            </a:r>
            <a:r>
              <a:rPr lang="en-US" sz="2000" dirty="0">
                <a:latin typeface="Verdana"/>
                <a:ea typeface="Verdana"/>
                <a:cs typeface="Verdana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EXTRAROTAZIONE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a gamba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distesa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ruoto</a:t>
            </a:r>
            <a:r>
              <a:rPr lang="en-US" sz="2000" dirty="0">
                <a:latin typeface="Verdana"/>
                <a:ea typeface="Verdana"/>
                <a:cs typeface="Verdana"/>
              </a:rPr>
              <a:t> il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fuori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L</a:t>
            </a:r>
            <a:r>
              <a:rPr lang="en-US" sz="2000" dirty="0">
                <a:latin typeface="Verdana"/>
                <a:ea typeface="Verdana"/>
                <a:cs typeface="Verdana"/>
              </a:rPr>
              <a:t>’</a:t>
            </a:r>
            <a:r>
              <a:rPr lang="en-US" sz="2000" b="1" dirty="0">
                <a:latin typeface="Verdana"/>
                <a:ea typeface="Verdana"/>
                <a:cs typeface="Verdana"/>
              </a:rPr>
              <a:t>INTRAROTAZIONE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da gamba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distesa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porto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punta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000" dirty="0">
                <a:latin typeface="Verdana"/>
                <a:ea typeface="Verdana"/>
                <a:cs typeface="Verdana"/>
              </a:rPr>
              <a:t> in dentro.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Presenta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legamenti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intracapsulari</a:t>
            </a:r>
            <a:r>
              <a:rPr lang="en-US" sz="2000" dirty="0">
                <a:latin typeface="Verdana"/>
                <a:ea typeface="Verdana"/>
                <a:cs typeface="Verdana"/>
              </a:rPr>
              <a:t> ed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extracapsulari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servono</a:t>
            </a:r>
            <a:r>
              <a:rPr lang="en-US" sz="2000" dirty="0">
                <a:latin typeface="Verdana"/>
                <a:ea typeface="Verdana"/>
                <a:cs typeface="Verdana"/>
              </a:rPr>
              <a:t> per dare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stabilità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all’articolazione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D898D9-1E19-45A1-80D3-FADA2FF5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194CF3-53B1-4F2E-8F6A-3744B6DE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81E3-2DC6-4D18-B1B6-D722593B615A}" type="datetime1">
              <a:rPr lang="it-IT" smtClean="0"/>
              <a:t>26/04/2021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8D9B8B-CD20-4346-82C6-4022A6F7F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1181686"/>
            <a:ext cx="4917319" cy="39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5" descr="Immagine che contiene esterni, gara di atletica, sport&#10;&#10;Descrizione generata automaticamente">
            <a:extLst>
              <a:ext uri="{FF2B5EF4-FFF2-40B4-BE49-F238E27FC236}">
                <a16:creationId xmlns:a16="http://schemas.microsoft.com/office/drawing/2014/main" id="{B2661C85-8F15-4A06-BB39-744B1C14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45" y="520749"/>
            <a:ext cx="4227397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2" name="Arc 6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9720C0-3345-407A-81CA-F7CCDAD7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CAMMINARE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3F27CE-74DD-4847-8B21-3076E5A0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dirty="0">
                <a:latin typeface="Verdana"/>
                <a:ea typeface="Verdana"/>
                <a:cs typeface="Verdana"/>
              </a:rPr>
              <a:t>CAMMINARE è uno SCHEMA MOTORIO DI BASE gli altri schemi sono la corsa, l'arrampicata, rotolare, strisciare, lanciare, afferrare e saltare.</a:t>
            </a:r>
          </a:p>
          <a:p>
            <a:pPr marL="0" indent="0">
              <a:buNone/>
            </a:pPr>
            <a:endParaRPr lang="it-IT" sz="2400" dirty="0">
              <a:latin typeface="Verdana"/>
              <a:ea typeface="Verdana"/>
              <a:cs typeface="Verdana"/>
            </a:endParaRPr>
          </a:p>
          <a:p>
            <a:r>
              <a:rPr lang="it-IT" sz="2400" dirty="0">
                <a:latin typeface="Verdana"/>
                <a:ea typeface="Verdana"/>
                <a:cs typeface="Verdana"/>
              </a:rPr>
              <a:t>E' INNATO</a:t>
            </a:r>
          </a:p>
          <a:p>
            <a:pPr marL="0" indent="0">
              <a:buNone/>
            </a:pPr>
            <a:endParaRPr lang="it-IT" sz="2400" dirty="0">
              <a:latin typeface="Verdana"/>
              <a:ea typeface="Verdana"/>
              <a:cs typeface="Verdana"/>
            </a:endParaRPr>
          </a:p>
          <a:p>
            <a:r>
              <a:rPr lang="it-IT" sz="2400" dirty="0">
                <a:latin typeface="Verdana"/>
                <a:ea typeface="Verdana"/>
                <a:cs typeface="Verdana"/>
              </a:rPr>
              <a:t>E' SUPERCONSOLIDATO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90875D-92B7-45E6-9CEA-7E25CFE1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F9F9919-1397-4772-B802-E4B2BDD2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BEE5-FD8C-4DB1-8B3A-037E5DFCB3DA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Verdana"/>
                <a:ea typeface="Verdana"/>
                <a:cs typeface="Aharoni"/>
              </a:rPr>
              <a:t>MUSCOLI ANTERIORI DELLA COSCIA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85" y="1379657"/>
            <a:ext cx="5555387" cy="48401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</a:t>
            </a:r>
            <a:r>
              <a:rPr lang="en-US" sz="1800" dirty="0">
                <a:latin typeface="Verdana"/>
                <a:ea typeface="Verdana"/>
                <a:cs typeface="Verdana"/>
              </a:rPr>
              <a:t>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principale</a:t>
            </a:r>
            <a:r>
              <a:rPr lang="en-US" sz="1800" dirty="0">
                <a:latin typeface="Verdana"/>
                <a:ea typeface="Verdana"/>
                <a:cs typeface="Verdana"/>
              </a:rPr>
              <a:t> è il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QUADRICIPITE</a:t>
            </a:r>
            <a:r>
              <a:rPr lang="en-US" sz="1800" dirty="0">
                <a:latin typeface="Verdana"/>
                <a:ea typeface="Verdana"/>
                <a:cs typeface="Verdana"/>
              </a:rPr>
              <a:t> con 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suoi</a:t>
            </a:r>
            <a:r>
              <a:rPr lang="en-US" sz="1800" dirty="0">
                <a:latin typeface="Verdana"/>
                <a:ea typeface="Verdana"/>
                <a:cs typeface="Verdana"/>
              </a:rPr>
              <a:t> 4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capi</a:t>
            </a:r>
            <a:endParaRPr lang="en-US" sz="18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VASTO MEDIALE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VASTO LATERALE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RETTO FEMORALE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VASTO INTERMEDIO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Il RETTO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finale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comprende</a:t>
            </a:r>
            <a:r>
              <a:rPr lang="en-US" sz="1800" dirty="0">
                <a:latin typeface="Verdana"/>
                <a:ea typeface="Verdana"/>
                <a:cs typeface="Verdana"/>
              </a:rPr>
              <a:t> il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soprarotuleo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ingloba</a:t>
            </a:r>
            <a:r>
              <a:rPr lang="en-US" sz="1800" dirty="0">
                <a:latin typeface="Verdana"/>
                <a:ea typeface="Verdana"/>
                <a:cs typeface="Verdana"/>
              </a:rPr>
              <a:t> la rotula e termina col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sottorotuleo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inserisce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b="1" dirty="0">
                <a:latin typeface="Verdana"/>
                <a:ea typeface="Verdana"/>
                <a:cs typeface="Verdana"/>
              </a:rPr>
              <a:t>TIBIA</a:t>
            </a:r>
          </a:p>
          <a:p>
            <a:pPr marL="0" indent="0">
              <a:buNone/>
            </a:pPr>
            <a:r>
              <a:rPr lang="en-US" sz="1800" b="1" dirty="0">
                <a:latin typeface="Verdana"/>
                <a:ea typeface="Verdana"/>
                <a:cs typeface="Verdana"/>
              </a:rPr>
              <a:t>La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azione è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quella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di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estendere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la gamba …. da gamba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piegata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distenderla</a:t>
            </a:r>
            <a:r>
              <a:rPr lang="en-US" sz="1800" b="1" dirty="0">
                <a:latin typeface="Verdana"/>
                <a:ea typeface="Verdana"/>
                <a:cs typeface="Verdana"/>
              </a:rPr>
              <a:t>… e col RETTO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sollevare</a:t>
            </a:r>
            <a:r>
              <a:rPr lang="en-US" sz="1800" b="1" dirty="0">
                <a:latin typeface="Verdana"/>
                <a:ea typeface="Verdana"/>
                <a:cs typeface="Verdana"/>
              </a:rPr>
              <a:t> il </a:t>
            </a:r>
            <a:r>
              <a:rPr lang="en-US" sz="1800" b="1" dirty="0" err="1">
                <a:latin typeface="Verdana"/>
                <a:ea typeface="Verdana"/>
                <a:cs typeface="Verdana"/>
              </a:rPr>
              <a:t>ginocchio</a:t>
            </a:r>
            <a:endParaRPr lang="en-US" sz="18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Nella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interna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coscia</a:t>
            </a:r>
            <a:r>
              <a:rPr lang="en-US" sz="1800" dirty="0">
                <a:latin typeface="Verdana"/>
                <a:ea typeface="Verdana"/>
                <a:cs typeface="Verdana"/>
              </a:rPr>
              <a:t> vi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gli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b="1" dirty="0">
                <a:latin typeface="Verdana"/>
                <a:ea typeface="Verdana"/>
                <a:cs typeface="Verdana"/>
              </a:rPr>
              <a:t>ADDUTTORI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fanno</a:t>
            </a:r>
            <a:r>
              <a:rPr lang="en-US" sz="1800" dirty="0">
                <a:latin typeface="Verdana"/>
                <a:ea typeface="Verdana"/>
                <a:cs typeface="Verdana"/>
              </a:rPr>
              <a:t> fare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1800" dirty="0">
                <a:latin typeface="Verdana"/>
                <a:ea typeface="Verdana"/>
                <a:cs typeface="Verdana"/>
              </a:rPr>
              <a:t> gamba il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movimento</a:t>
            </a:r>
            <a:r>
              <a:rPr lang="en-US" sz="1800" dirty="0">
                <a:latin typeface="Verdana"/>
                <a:ea typeface="Verdana"/>
                <a:cs typeface="Verdana"/>
              </a:rPr>
              <a:t>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adduzione</a:t>
            </a:r>
            <a:endParaRPr lang="en-US" sz="18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F65A3B4F-B537-48F6-85B2-618B4866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68" y="278921"/>
            <a:ext cx="3412262" cy="4761781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F9D841-2A5D-40FD-BA7E-1C94DEE7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F175FB-7712-4CDC-86A5-791E0EB2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18C4D-F76F-4CB2-B591-D3091DE65F6B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2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MUSCOLI POSTERIORI DELLA COSCIA</a:t>
            </a:r>
            <a:endParaRPr lang="it-IT" sz="3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31" y="1600801"/>
            <a:ext cx="5555387" cy="4840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SONO DETTI MUSCOLI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FEMORALI </a:t>
            </a:r>
            <a:r>
              <a:rPr lang="en-US" sz="2000" dirty="0">
                <a:latin typeface="Verdana"/>
                <a:ea typeface="Verdana"/>
                <a:cs typeface="Verdana"/>
              </a:rPr>
              <a:t>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principalmente</a:t>
            </a:r>
            <a:r>
              <a:rPr lang="en-US" sz="2000" dirty="0">
                <a:latin typeface="Verdana"/>
                <a:ea typeface="Verdana"/>
                <a:cs typeface="Verdana"/>
              </a:rPr>
              <a:t> 3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BICIPITE FEMORALE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vedi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</a:t>
            </a:r>
            <a:r>
              <a:rPr lang="en-US" sz="2000" b="1" dirty="0" err="1">
                <a:latin typeface="Verdana"/>
                <a:ea typeface="Verdana"/>
                <a:cs typeface="Verdana"/>
              </a:rPr>
              <a:t>foto</a:t>
            </a: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SEMIMEMBRANOSO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SEMITENDINOSO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loro</a:t>
            </a:r>
            <a:r>
              <a:rPr lang="en-US" sz="2000" dirty="0">
                <a:latin typeface="Verdana"/>
                <a:ea typeface="Verdana"/>
                <a:cs typeface="Verdana"/>
              </a:rPr>
              <a:t> azione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quella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flettere</a:t>
            </a:r>
            <a:r>
              <a:rPr lang="en-US" sz="2000" dirty="0">
                <a:latin typeface="Verdana"/>
                <a:ea typeface="Verdana"/>
                <a:cs typeface="Verdana"/>
              </a:rPr>
              <a:t> la gamba …....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portare</a:t>
            </a:r>
            <a:r>
              <a:rPr lang="en-US" sz="2000" dirty="0">
                <a:latin typeface="Verdana"/>
                <a:ea typeface="Verdana"/>
                <a:cs typeface="Verdana"/>
              </a:rPr>
              <a:t> I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talloni</a:t>
            </a:r>
            <a:r>
              <a:rPr lang="en-US" sz="2000" dirty="0">
                <a:latin typeface="Verdana"/>
                <a:ea typeface="Verdana"/>
                <a:cs typeface="Verdana"/>
              </a:rPr>
              <a:t> verso I glutei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Un capo del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BICIPITE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inserisce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sul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PERONE</a:t>
            </a:r>
          </a:p>
          <a:p>
            <a:pPr marL="0" indent="0">
              <a:buNone/>
            </a:pPr>
            <a:r>
              <a:rPr lang="en-US" sz="2000" u="sng" dirty="0">
                <a:latin typeface="Verdana"/>
                <a:ea typeface="Verdana"/>
                <a:cs typeface="Verdana"/>
              </a:rPr>
              <a:t>Un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bicipite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 "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corto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" non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favorirà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 la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discesa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perone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 per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stabilizzare</a:t>
            </a:r>
            <a:r>
              <a:rPr lang="en-US" sz="2000" u="sng" dirty="0">
                <a:latin typeface="Verdana"/>
                <a:ea typeface="Verdana"/>
                <a:cs typeface="Verdana"/>
              </a:rPr>
              <a:t> la </a:t>
            </a:r>
            <a:r>
              <a:rPr lang="en-US" sz="2000" u="sng" dirty="0" err="1">
                <a:latin typeface="Verdana"/>
                <a:ea typeface="Verdana"/>
                <a:cs typeface="Verdana"/>
              </a:rPr>
              <a:t>caviglia</a:t>
            </a:r>
            <a:endParaRPr lang="en-US" sz="2000" u="sng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Inoltre</a:t>
            </a:r>
            <a:r>
              <a:rPr lang="en-US" sz="2000" dirty="0">
                <a:latin typeface="Verdana"/>
                <a:ea typeface="Verdana"/>
                <a:cs typeface="Verdana"/>
              </a:rPr>
              <a:t> la “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rigidità</a:t>
            </a:r>
            <a:r>
              <a:rPr lang="en-US" sz="2000" dirty="0">
                <a:latin typeface="Verdana"/>
                <a:ea typeface="Verdana"/>
                <a:cs typeface="Verdana"/>
              </a:rPr>
              <a:t>”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creare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problemi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schiena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036BEE28-3B77-49FA-8D57-2E6159735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8" y="367913"/>
            <a:ext cx="4899803" cy="3232326"/>
          </a:xfrm>
          <a:prstGeom prst="rect">
            <a:avLst/>
          </a:prstGeom>
        </p:spPr>
      </p:pic>
      <p:pic>
        <p:nvPicPr>
          <p:cNvPr id="5" name="Immagine 5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EAF87692-898B-4AE7-BBA8-AACD7E70A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49" y="3194044"/>
            <a:ext cx="2527540" cy="3187234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D78F6B-5762-49FA-9B5E-E4B025F9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A901939-2C0D-4537-9701-0CCFBE0D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C36-0C2D-4483-BA3A-42F4AD08BDDA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4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ZAMPA D’OCA</a:t>
            </a:r>
            <a:endParaRPr lang="it-IT" sz="3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379657"/>
            <a:ext cx="5555387" cy="4840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formano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zampa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d’oca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prendoo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origine</a:t>
            </a:r>
            <a:r>
              <a:rPr lang="en-US" sz="2000" dirty="0">
                <a:latin typeface="Verdana"/>
                <a:ea typeface="Verdana"/>
                <a:cs typeface="Verdana"/>
              </a:rPr>
              <a:t> da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: SEMITENDINOSO-GRACILE E SARTORIO.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inseriscono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000" dirty="0">
                <a:latin typeface="Verdana"/>
                <a:ea typeface="Verdana"/>
                <a:cs typeface="Verdana"/>
              </a:rPr>
              <a:t> interna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TIBIA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assumendo</a:t>
            </a:r>
            <a:r>
              <a:rPr lang="en-US" sz="2000" dirty="0">
                <a:latin typeface="Verdana"/>
                <a:ea typeface="Verdana"/>
                <a:cs typeface="Verdana"/>
              </a:rPr>
              <a:t> un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aspetto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palmato</a:t>
            </a:r>
            <a:r>
              <a:rPr lang="en-US" sz="2000" dirty="0">
                <a:latin typeface="Verdana"/>
                <a:ea typeface="Verdana"/>
                <a:cs typeface="Verdana"/>
              </a:rPr>
              <a:t> dove sotto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presente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borsa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scorrimento</a:t>
            </a:r>
            <a:r>
              <a:rPr lang="en-US" sz="2000" dirty="0">
                <a:latin typeface="Verdana"/>
                <a:ea typeface="Verdana"/>
                <a:cs typeface="Verdana"/>
              </a:rPr>
              <a:t>. 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permettono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flessione</a:t>
            </a:r>
            <a:r>
              <a:rPr lang="en-US" sz="2000" dirty="0">
                <a:latin typeface="Verdana"/>
                <a:ea typeface="Verdana"/>
                <a:cs typeface="Verdana"/>
              </a:rPr>
              <a:t> del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ginocchio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paroblematica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previene</a:t>
            </a:r>
            <a:r>
              <a:rPr lang="en-US" sz="2000" dirty="0">
                <a:latin typeface="Verdana"/>
                <a:ea typeface="Verdana"/>
                <a:cs typeface="Verdana"/>
              </a:rPr>
              <a:t> con un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buon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equilibrio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tra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flessori</a:t>
            </a:r>
            <a:r>
              <a:rPr lang="en-US" sz="2000" dirty="0">
                <a:latin typeface="Verdana"/>
                <a:ea typeface="Verdana"/>
                <a:cs typeface="Verdana"/>
              </a:rPr>
              <a:t> ed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estensori</a:t>
            </a:r>
            <a:r>
              <a:rPr lang="en-US" sz="2000" dirty="0">
                <a:latin typeface="Verdana"/>
                <a:ea typeface="Verdana"/>
                <a:cs typeface="Verdana"/>
              </a:rPr>
              <a:t> e con stretching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000" dirty="0">
                <a:latin typeface="Verdana"/>
                <a:ea typeface="Verdana"/>
                <a:cs typeface="Verdana"/>
              </a:rPr>
              <a:t> FEMORALI.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Salite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discese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mettono</a:t>
            </a:r>
            <a:r>
              <a:rPr lang="en-US" sz="2000" dirty="0">
                <a:latin typeface="Verdana"/>
                <a:ea typeface="Verdana"/>
                <a:cs typeface="Verdana"/>
              </a:rPr>
              <a:t> a dura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prova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D78F6B-5762-49FA-9B5E-E4B025F9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A901939-2C0D-4537-9701-0CCFBE0D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E5C36-0C2D-4483-BA3A-42F4AD08BDDA}" type="datetime1">
              <a:rPr lang="it-IT" smtClean="0"/>
              <a:t>26/04/2021</a:t>
            </a:fld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BF6709-A688-4DAD-A87B-B9DCC59FA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403" y="943589"/>
            <a:ext cx="3725468" cy="37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62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00544"/>
            <a:ext cx="5397237" cy="96354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MUSCOLI PRINCIPALI </a:t>
            </a:r>
            <a:br>
              <a:rPr lang="it-IT" sz="3200" b="1" dirty="0">
                <a:latin typeface="Verdana"/>
                <a:ea typeface="Verdana"/>
                <a:cs typeface="Aharoni"/>
              </a:rPr>
            </a:br>
            <a:r>
              <a:rPr lang="it-IT" sz="3200" b="1" dirty="0">
                <a:latin typeface="Verdana"/>
                <a:ea typeface="Verdana"/>
                <a:cs typeface="Aharoni"/>
              </a:rPr>
              <a:t>DELL’ANCA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88" y="1329137"/>
            <a:ext cx="5555387" cy="48401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fondamentali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GRANDE GLUTEO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Estende</a:t>
            </a:r>
            <a:r>
              <a:rPr lang="en-US" sz="2000" dirty="0">
                <a:latin typeface="Verdana"/>
                <a:ea typeface="Verdana"/>
                <a:cs typeface="Verdana"/>
              </a:rPr>
              <a:t> la gamba ….porta la gamba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distesa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indietro</a:t>
            </a: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PICCOLO GLUTEO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MEDIO GLUTEO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Stabilizzano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l’articolazione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dell’anca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lavorando</a:t>
            </a:r>
            <a:r>
              <a:rPr lang="en-US" sz="2000" dirty="0">
                <a:latin typeface="Verdana"/>
                <a:ea typeface="Verdana"/>
                <a:cs typeface="Verdana"/>
              </a:rPr>
              <a:t>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siamo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appoggio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monopodalico</a:t>
            </a:r>
            <a:r>
              <a:rPr lang="en-US" sz="2000" dirty="0">
                <a:latin typeface="Verdana"/>
                <a:ea typeface="Verdana"/>
                <a:cs typeface="Verdana"/>
              </a:rPr>
              <a:t>,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inoltre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ABDUTTORI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gamba</a:t>
            </a:r>
          </a:p>
          <a:p>
            <a:pPr marL="0" indent="0">
              <a:buNone/>
            </a:pP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PSOAS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Flette</a:t>
            </a:r>
            <a:r>
              <a:rPr lang="en-US" sz="2000" dirty="0">
                <a:latin typeface="Verdana"/>
                <a:ea typeface="Verdana"/>
                <a:cs typeface="Verdana"/>
              </a:rPr>
              <a:t> la gamba ….porta la gamba avanti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chiudendo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l’angolo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busto-coscia</a:t>
            </a: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148D27B-D9A5-4599-91EA-F9C83C85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098" y="490859"/>
            <a:ext cx="4540368" cy="267013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1BDF4745-0287-4B3B-9305-E0044E5F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99" y="3247845"/>
            <a:ext cx="4410973" cy="2188233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EF0220-9610-4468-8012-63D62D4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598B2-356B-4684-94D2-FD4CD5D6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FFD-6C63-4D6E-BD65-393A57A9AFB4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6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00544"/>
            <a:ext cx="5397237" cy="106554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MUSCOLI  PROFONDI DELL’ANCA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94" y="1356140"/>
            <a:ext cx="5555387" cy="4840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meno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fondamentali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principali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profondi</a:t>
            </a:r>
            <a:r>
              <a:rPr lang="en-US" sz="2000" dirty="0">
                <a:latin typeface="Verdana"/>
                <a:ea typeface="Verdana"/>
                <a:cs typeface="Verdana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PIRIFORME – OTTURATORE – QUADRATO DEL FEMORE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EXTRAROTATORI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Tra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il PIRIFORME assume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grande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importanza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perchè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essere</a:t>
            </a:r>
            <a:r>
              <a:rPr lang="en-US" sz="2000" dirty="0">
                <a:latin typeface="Verdana"/>
                <a:ea typeface="Verdana"/>
                <a:cs typeface="Verdana"/>
              </a:rPr>
              <a:t> causa di SCIATALGIA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quanto</a:t>
            </a:r>
            <a:r>
              <a:rPr lang="en-US" sz="2000" dirty="0">
                <a:latin typeface="Verdana"/>
                <a:ea typeface="Verdana"/>
                <a:cs typeface="Verdana"/>
              </a:rPr>
              <a:t> se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particolarmente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contratto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schiacciare</a:t>
            </a:r>
            <a:r>
              <a:rPr lang="en-US" sz="2000" dirty="0">
                <a:latin typeface="Verdana"/>
                <a:ea typeface="Verdana"/>
                <a:cs typeface="Verdana"/>
              </a:rPr>
              <a:t> il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nervo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sciatico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passa</a:t>
            </a:r>
            <a:r>
              <a:rPr lang="en-US" sz="2000" dirty="0">
                <a:latin typeface="Verdana"/>
                <a:ea typeface="Verdana"/>
                <a:cs typeface="Verdana"/>
              </a:rPr>
              <a:t> proprio sotto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causare</a:t>
            </a:r>
            <a:r>
              <a:rPr lang="en-US" sz="2000" dirty="0">
                <a:latin typeface="Verdana"/>
                <a:ea typeface="Verdana"/>
                <a:cs typeface="Verdana"/>
              </a:rPr>
              <a:t> dolore.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Nella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camminata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lavorano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tantissimo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particolare</a:t>
            </a:r>
            <a:r>
              <a:rPr lang="en-US" sz="2000" dirty="0">
                <a:latin typeface="Verdana"/>
                <a:ea typeface="Verdana"/>
                <a:cs typeface="Verdana"/>
              </a:rPr>
              <a:t> modo in SALITA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COME SI ALLUNGA IL PIRIFORME ?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EF0220-9610-4468-8012-63D62D4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598B2-356B-4684-94D2-FD4CD5D6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FFD-6C63-4D6E-BD65-393A57A9AFB4}" type="datetime1">
              <a:rPr lang="it-IT" smtClean="0"/>
              <a:t>26/04/2021</a:t>
            </a:fld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8F4FB31-5BF6-4F1C-AC1B-F08D4084E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44" y="643903"/>
            <a:ext cx="5227202" cy="259805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29C6C2D-55FF-4E55-ADD2-A19591B8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88" y="3429000"/>
            <a:ext cx="5375132" cy="29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00544"/>
            <a:ext cx="5397237" cy="106554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TENSORE DELLA FASCIA LATA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94" y="1356140"/>
            <a:ext cx="5555387" cy="48401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E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muscolo</a:t>
            </a:r>
            <a:r>
              <a:rPr lang="en-US" sz="1800" dirty="0">
                <a:latin typeface="Verdana"/>
                <a:ea typeface="Verdana"/>
                <a:cs typeface="Verdana"/>
              </a:rPr>
              <a:t> INTRAROTARORE E ABDUTTORE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dell’ANCA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Si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inserisce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faccia</a:t>
            </a:r>
            <a:r>
              <a:rPr lang="en-US" sz="1800" dirty="0">
                <a:latin typeface="Verdana"/>
                <a:ea typeface="Verdana"/>
                <a:cs typeface="Verdana"/>
              </a:rPr>
              <a:t> antero-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esterna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1800" dirty="0">
                <a:latin typeface="Verdana"/>
                <a:ea typeface="Verdana"/>
                <a:cs typeface="Verdana"/>
              </a:rPr>
              <a:t> tibia con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tendine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detto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bandelletta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latin typeface="Verdana"/>
                <a:ea typeface="Verdana"/>
                <a:cs typeface="Verdana"/>
              </a:rPr>
              <a:t>Lungo</a:t>
            </a:r>
            <a:r>
              <a:rPr lang="en-US" sz="1800" dirty="0">
                <a:latin typeface="Verdana"/>
                <a:ea typeface="Verdana"/>
                <a:cs typeface="Verdana"/>
              </a:rPr>
              <a:t> il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decorso</a:t>
            </a:r>
            <a:r>
              <a:rPr lang="en-US" sz="1800" dirty="0">
                <a:latin typeface="Verdana"/>
                <a:ea typeface="Verdana"/>
                <a:cs typeface="Verdana"/>
              </a:rPr>
              <a:t> la BANDELLETTA ILEOTIBIALE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passa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superficilmente</a:t>
            </a:r>
            <a:r>
              <a:rPr lang="en-US" sz="1800" dirty="0">
                <a:latin typeface="Verdana"/>
                <a:ea typeface="Verdana"/>
                <a:cs typeface="Verdana"/>
              </a:rPr>
              <a:t> sopra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l’epicondilo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laterale</a:t>
            </a:r>
            <a:r>
              <a:rPr lang="en-US" sz="1800" dirty="0">
                <a:latin typeface="Verdana"/>
                <a:ea typeface="Verdana"/>
                <a:cs typeface="Verdana"/>
              </a:rPr>
              <a:t> del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femore</a:t>
            </a:r>
            <a:r>
              <a:rPr lang="en-US" sz="1800" dirty="0">
                <a:latin typeface="Verdana"/>
                <a:ea typeface="Verdana"/>
                <a:cs typeface="Verdana"/>
              </a:rPr>
              <a:t>, da cui è separata da una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borsa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sierosa</a:t>
            </a:r>
            <a:r>
              <a:rPr lang="en-US" sz="1800" dirty="0">
                <a:latin typeface="Verdana"/>
                <a:ea typeface="Verdana"/>
                <a:cs typeface="Verdana"/>
              </a:rPr>
              <a:t>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scorrimento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bandelletta</a:t>
            </a:r>
            <a:r>
              <a:rPr lang="en-US" sz="1800" dirty="0">
                <a:latin typeface="Verdana"/>
                <a:ea typeface="Verdana"/>
                <a:cs typeface="Verdana"/>
              </a:rPr>
              <a:t> gamba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distesa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trova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anteriormente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all’epicondilo</a:t>
            </a:r>
            <a:r>
              <a:rPr lang="en-US" sz="1800" dirty="0">
                <a:latin typeface="Verdana"/>
                <a:ea typeface="Verdana"/>
                <a:cs typeface="Verdana"/>
              </a:rPr>
              <a:t>,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sovrappone</a:t>
            </a:r>
            <a:r>
              <a:rPr lang="en-US" sz="1800" dirty="0">
                <a:latin typeface="Verdana"/>
                <a:ea typeface="Verdana"/>
                <a:cs typeface="Verdana"/>
              </a:rPr>
              <a:t> a 30°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flessione</a:t>
            </a:r>
            <a:r>
              <a:rPr lang="en-US" sz="1800" dirty="0">
                <a:latin typeface="Verdana"/>
                <a:ea typeface="Verdana"/>
                <a:cs typeface="Verdana"/>
              </a:rPr>
              <a:t> 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passa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posteriormente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oltre</a:t>
            </a:r>
            <a:r>
              <a:rPr lang="en-US" sz="1800" dirty="0">
                <a:latin typeface="Verdana"/>
                <a:ea typeface="Verdana"/>
                <a:cs typeface="Verdana"/>
              </a:rPr>
              <a:t> I 30°.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sua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infiammazione</a:t>
            </a:r>
            <a:r>
              <a:rPr lang="en-US" sz="1800" dirty="0">
                <a:latin typeface="Verdana"/>
                <a:ea typeface="Verdana"/>
                <a:cs typeface="Verdana"/>
              </a:rPr>
              <a:t> 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relativo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inspessimento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provoca</a:t>
            </a:r>
            <a:r>
              <a:rPr lang="en-US" sz="1800" dirty="0">
                <a:latin typeface="Verdana"/>
                <a:ea typeface="Verdana"/>
                <a:cs typeface="Verdana"/>
              </a:rPr>
              <a:t> dolore 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livello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dell’epocondilo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andando</a:t>
            </a:r>
            <a:r>
              <a:rPr lang="en-US" sz="1800" dirty="0">
                <a:latin typeface="Verdana"/>
                <a:ea typeface="Verdana"/>
                <a:cs typeface="Verdana"/>
              </a:rPr>
              <a:t> ad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infiammare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anche</a:t>
            </a:r>
            <a:r>
              <a:rPr lang="en-US" sz="1800" dirty="0">
                <a:latin typeface="Verdana"/>
                <a:ea typeface="Verdana"/>
                <a:cs typeface="Verdana"/>
              </a:rPr>
              <a:t> 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borsa</a:t>
            </a:r>
            <a:r>
              <a:rPr lang="en-US" sz="1800" dirty="0">
                <a:latin typeface="Verdana"/>
                <a:ea typeface="Verdana"/>
                <a:cs typeface="Verdana"/>
              </a:rPr>
              <a:t>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scorrimento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latin typeface="Verdana"/>
                <a:ea typeface="Verdana"/>
                <a:cs typeface="Verdana"/>
              </a:rPr>
              <a:t>Viene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sollecitata</a:t>
            </a:r>
            <a:r>
              <a:rPr lang="en-US" sz="1800" dirty="0">
                <a:latin typeface="Verdana"/>
                <a:ea typeface="Verdana"/>
                <a:cs typeface="Verdana"/>
              </a:rPr>
              <a:t> molto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camminate</a:t>
            </a:r>
            <a:r>
              <a:rPr lang="en-US" sz="1800" dirty="0">
                <a:latin typeface="Verdana"/>
                <a:ea typeface="Verdana"/>
                <a:cs typeface="Verdana"/>
              </a:rPr>
              <a:t> con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salite</a:t>
            </a:r>
            <a:r>
              <a:rPr lang="en-US" sz="1800" dirty="0">
                <a:latin typeface="Verdana"/>
                <a:ea typeface="Verdana"/>
                <a:cs typeface="Verdana"/>
              </a:rPr>
              <a:t> 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discese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Lo stretching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aiutare</a:t>
            </a:r>
            <a:r>
              <a:rPr lang="en-US" sz="1800" dirty="0">
                <a:latin typeface="Verdana"/>
                <a:ea typeface="Verdana"/>
                <a:cs typeface="Verdana"/>
              </a:rPr>
              <a:t> ma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passa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principalmente</a:t>
            </a:r>
            <a:r>
              <a:rPr lang="en-US" sz="1800" dirty="0">
                <a:latin typeface="Verdana"/>
                <a:ea typeface="Verdana"/>
                <a:cs typeface="Verdana"/>
              </a:rPr>
              <a:t> col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riposo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PERCHE’ E MOLTO SOLLECITATA IN SALITA E DISCESA ? 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EF0220-9610-4468-8012-63D62D44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598B2-356B-4684-94D2-FD4CD5D6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0FFD-6C63-4D6E-BD65-393A57A9AFB4}" type="datetime1">
              <a:rPr lang="it-IT" smtClean="0"/>
              <a:t>26/04/2021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DC52F8-BA06-4889-BABD-3678BA850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2" y="548640"/>
            <a:ext cx="4618624" cy="274383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6D5F7C6-615E-48EA-9B45-4EC46B664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68" y="3452516"/>
            <a:ext cx="3251200" cy="314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1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MUSCOLI DEL CORE</a:t>
            </a:r>
            <a:endParaRPr lang="it-IT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2" y="1466691"/>
            <a:ext cx="5555387" cy="4889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Sono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IMPORTANTISSIMI …per la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POSTURA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RETTO ADDOMINALE fig.1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TRASVERSO DELL’ADDOME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LOMBARI fig.3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OBLIQUI fig.2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GLUTEI fig.4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Sono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gli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STABILIZZATORI del BACINO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Formano</a:t>
            </a:r>
            <a:r>
              <a:rPr lang="en-US" sz="2000" dirty="0">
                <a:latin typeface="Verdana"/>
                <a:ea typeface="Verdana"/>
                <a:cs typeface="Verdana"/>
              </a:rPr>
              <a:t> il</a:t>
            </a:r>
            <a:r>
              <a:rPr lang="en-US" sz="2000" b="1" dirty="0">
                <a:latin typeface="Verdana"/>
                <a:ea typeface="Verdana"/>
                <a:cs typeface="Verdana"/>
              </a:rPr>
              <a:t> CORSETTO ADDOMINALE 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“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protettori</a:t>
            </a:r>
            <a:r>
              <a:rPr lang="en-US" sz="2000" dirty="0">
                <a:latin typeface="Verdana"/>
                <a:ea typeface="Verdana"/>
                <a:cs typeface="Verdana"/>
              </a:rPr>
              <a:t>”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zona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LOMBARE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CORE FORTE – MAL DI SCHIENA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CORE DEBOLE + MAL DI SCHIENA</a:t>
            </a: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55FBBA55-ACC4-402D-BE8A-EB7EA0A8A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42" y="980642"/>
            <a:ext cx="4540369" cy="3703396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5403C-B5CE-4524-8338-D05CE725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DDFD22-4C29-4776-ACC8-654116F1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853-F406-45C8-BD9A-DF6818B67893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MUSCOLI DELLA SCHIENA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2" y="1466691"/>
            <a:ext cx="5555387" cy="4889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importanti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I PARAVERTEBRALI</a:t>
            </a:r>
          </a:p>
          <a:p>
            <a:pPr marL="0" indent="0">
              <a:buNone/>
            </a:pPr>
            <a:r>
              <a:rPr lang="en-US" sz="2000" b="1" dirty="0">
                <a:latin typeface="Verdana"/>
                <a:ea typeface="Verdana"/>
                <a:cs typeface="Verdana"/>
              </a:rPr>
              <a:t>IL MULTIFIDO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Fasciano</a:t>
            </a:r>
            <a:r>
              <a:rPr lang="en-US" sz="2000" dirty="0">
                <a:latin typeface="Verdana"/>
                <a:ea typeface="Verdana"/>
                <a:cs typeface="Verdana"/>
              </a:rPr>
              <a:t> la Colonna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Vertebrale</a:t>
            </a:r>
            <a:r>
              <a:rPr lang="en-US" sz="2000" dirty="0">
                <a:latin typeface="Verdana"/>
                <a:ea typeface="Verdana"/>
                <a:cs typeface="Verdana"/>
              </a:rPr>
              <a:t> e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proteggono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Devono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essere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forti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stesso</a:t>
            </a:r>
            <a:r>
              <a:rPr lang="en-US" sz="2000" dirty="0">
                <a:latin typeface="Verdana"/>
                <a:ea typeface="Verdana"/>
                <a:cs typeface="Verdana"/>
              </a:rPr>
              <a:t> tempo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elastici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Nella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camminata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hanno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funzione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stabilizzatrice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Colonna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livello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lombare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vengono</a:t>
            </a:r>
            <a:r>
              <a:rPr lang="en-US" sz="2000" dirty="0">
                <a:latin typeface="Verdana"/>
                <a:ea typeface="Verdana"/>
                <a:cs typeface="Verdana"/>
              </a:rPr>
              <a:t>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sollecitati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durante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discesa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zona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bassa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schiena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essendo</a:t>
            </a:r>
            <a:r>
              <a:rPr lang="en-US" sz="2000" dirty="0">
                <a:latin typeface="Verdana"/>
                <a:ea typeface="Verdana"/>
                <a:cs typeface="Verdana"/>
              </a:rPr>
              <a:t> molto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sollecitata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durante</a:t>
            </a:r>
            <a:r>
              <a:rPr lang="en-US" sz="2000" dirty="0">
                <a:latin typeface="Verdana"/>
                <a:ea typeface="Verdana"/>
                <a:cs typeface="Verdana"/>
              </a:rPr>
              <a:t> 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giornata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spesso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fonte</a:t>
            </a:r>
            <a:r>
              <a:rPr lang="en-US" sz="2000" dirty="0">
                <a:latin typeface="Verdana"/>
                <a:ea typeface="Verdana"/>
                <a:cs typeface="Verdana"/>
              </a:rPr>
              <a:t> di dolore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fastidio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5403C-B5CE-4524-8338-D05CE725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DDFD22-4C29-4776-ACC8-654116F1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853-F406-45C8-BD9A-DF6818B67893}" type="datetime1">
              <a:rPr lang="it-IT" smtClean="0"/>
              <a:t>26/04/2021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482569-7793-4B27-90E3-F3B1CE6D7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74" y="136526"/>
            <a:ext cx="3734103" cy="26252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1194867-9FD6-4C02-AC2E-A7A509AB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6" y="2447199"/>
            <a:ext cx="3357339" cy="39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LOMBALGIA - LOMBOSCIATALGIA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2" y="1466691"/>
            <a:ext cx="5555387" cy="48896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err="1">
                <a:latin typeface="Verdana"/>
                <a:ea typeface="Verdana"/>
                <a:cs typeface="Verdana"/>
              </a:rPr>
              <a:t>Vedremo</a:t>
            </a:r>
            <a:r>
              <a:rPr lang="en-US" sz="1800" dirty="0">
                <a:latin typeface="Verdana"/>
                <a:ea typeface="Verdana"/>
                <a:cs typeface="Verdana"/>
              </a:rPr>
              <a:t> come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camminata</a:t>
            </a:r>
            <a:r>
              <a:rPr lang="en-US" sz="1800" dirty="0">
                <a:latin typeface="Verdana"/>
                <a:ea typeface="Verdana"/>
                <a:cs typeface="Verdana"/>
              </a:rPr>
              <a:t> in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discesa</a:t>
            </a:r>
            <a:r>
              <a:rPr lang="en-US" sz="1800" dirty="0">
                <a:latin typeface="Verdana"/>
                <a:ea typeface="Verdana"/>
                <a:cs typeface="Verdana"/>
              </a:rPr>
              <a:t> la zona “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lombare</a:t>
            </a:r>
            <a:r>
              <a:rPr lang="en-US" sz="1800" dirty="0">
                <a:latin typeface="Verdana"/>
                <a:ea typeface="Verdana"/>
                <a:cs typeface="Verdana"/>
              </a:rPr>
              <a:t>”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schiena</a:t>
            </a:r>
            <a:r>
              <a:rPr lang="en-US" sz="1800" dirty="0">
                <a:latin typeface="Verdana"/>
                <a:ea typeface="Verdana"/>
                <a:cs typeface="Verdana"/>
              </a:rPr>
              <a:t> è molto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sollecitata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Nella LOMBALGIA il dolore 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principalmente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bassa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delle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schiena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Nella LOMBOSCIATALGIA il dolore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“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irradia</a:t>
            </a:r>
            <a:r>
              <a:rPr lang="en-US" sz="1800" dirty="0">
                <a:latin typeface="Verdana"/>
                <a:ea typeface="Verdana"/>
                <a:cs typeface="Verdana"/>
              </a:rPr>
              <a:t>” in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tutta</a:t>
            </a:r>
            <a:r>
              <a:rPr lang="en-US" sz="1800" dirty="0">
                <a:latin typeface="Verdana"/>
                <a:ea typeface="Verdana"/>
                <a:cs typeface="Verdana"/>
              </a:rPr>
              <a:t> la gamba ed è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spesso</a:t>
            </a:r>
            <a:r>
              <a:rPr lang="en-US" sz="1800" dirty="0">
                <a:latin typeface="Verdana"/>
                <a:ea typeface="Verdana"/>
                <a:cs typeface="Verdana"/>
              </a:rPr>
              <a:t> associate ad un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pizzicamento</a:t>
            </a:r>
            <a:r>
              <a:rPr lang="en-US" sz="1800" dirty="0">
                <a:latin typeface="Verdana"/>
                <a:ea typeface="Verdana"/>
                <a:cs typeface="Verdana"/>
              </a:rPr>
              <a:t> del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nervo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sciatico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Non sempre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queste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problematiche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1800" dirty="0">
                <a:latin typeface="Verdana"/>
                <a:ea typeface="Verdana"/>
                <a:cs typeface="Verdana"/>
              </a:rPr>
              <a:t> associate a DISCOPATIA ma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spesso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dovute</a:t>
            </a:r>
            <a:r>
              <a:rPr lang="en-US" sz="1800" dirty="0">
                <a:latin typeface="Verdana"/>
                <a:ea typeface="Verdana"/>
                <a:cs typeface="Verdana"/>
              </a:rPr>
              <a:t> 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mancanza</a:t>
            </a:r>
            <a:r>
              <a:rPr lang="en-US" sz="1800" dirty="0">
                <a:latin typeface="Verdana"/>
                <a:ea typeface="Verdana"/>
                <a:cs typeface="Verdana"/>
              </a:rPr>
              <a:t> di stretching ed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esercizi</a:t>
            </a:r>
            <a:r>
              <a:rPr lang="en-US" sz="1800" dirty="0">
                <a:latin typeface="Verdana"/>
                <a:ea typeface="Verdana"/>
                <a:cs typeface="Verdana"/>
              </a:rPr>
              <a:t> di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rinforzo</a:t>
            </a:r>
            <a:r>
              <a:rPr lang="en-US" sz="1800" dirty="0">
                <a:latin typeface="Verdana"/>
                <a:ea typeface="Verdana"/>
                <a:cs typeface="Verdana"/>
              </a:rPr>
              <a:t> del CORE.</a:t>
            </a:r>
          </a:p>
          <a:p>
            <a:pPr marL="0" indent="0">
              <a:buNone/>
            </a:pPr>
            <a:r>
              <a:rPr lang="en-US" sz="1800" dirty="0" err="1">
                <a:latin typeface="Verdana"/>
                <a:ea typeface="Verdana"/>
                <a:cs typeface="Verdana"/>
              </a:rPr>
              <a:t>Persone</a:t>
            </a:r>
            <a:r>
              <a:rPr lang="en-US" sz="1800" dirty="0">
                <a:latin typeface="Verdana"/>
                <a:ea typeface="Verdana"/>
                <a:cs typeface="Verdana"/>
              </a:rPr>
              <a:t> con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discopatie</a:t>
            </a:r>
            <a:r>
              <a:rPr lang="en-US" sz="1800" dirty="0">
                <a:latin typeface="Verdana"/>
                <a:ea typeface="Verdana"/>
                <a:cs typeface="Verdana"/>
              </a:rPr>
              <a:t> ma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allenati</a:t>
            </a:r>
            <a:r>
              <a:rPr lang="en-US" sz="1800" dirty="0">
                <a:latin typeface="Verdana"/>
                <a:ea typeface="Verdana"/>
                <a:cs typeface="Verdana"/>
              </a:rPr>
              <a:t> bene sui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1800" dirty="0">
                <a:latin typeface="Verdana"/>
                <a:ea typeface="Verdana"/>
                <a:cs typeface="Verdana"/>
              </a:rPr>
              <a:t> del core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riescono</a:t>
            </a:r>
            <a:r>
              <a:rPr lang="en-US" sz="1800" dirty="0">
                <a:latin typeface="Verdana"/>
                <a:ea typeface="Verdana"/>
                <a:cs typeface="Verdana"/>
              </a:rPr>
              <a:t> 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correre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tranquillamente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IL MAL DI SCHIENA E’ LA PRIMA CAUSA DI ASTENSIONE AL LAVORO IN ITALIA</a:t>
            </a:r>
          </a:p>
          <a:p>
            <a:pPr marL="0" indent="0">
              <a:buNone/>
            </a:pPr>
            <a:r>
              <a:rPr lang="en-US" sz="1800" dirty="0">
                <a:latin typeface="Verdana"/>
                <a:ea typeface="Verdana"/>
                <a:cs typeface="Verdana"/>
              </a:rPr>
              <a:t>Nella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maggior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casi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risolvere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muovendosi</a:t>
            </a:r>
            <a:r>
              <a:rPr lang="en-US" sz="1800" dirty="0">
                <a:latin typeface="Verdana"/>
                <a:ea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nel</a:t>
            </a:r>
            <a:r>
              <a:rPr lang="en-US" sz="1800" dirty="0">
                <a:latin typeface="Verdana"/>
                <a:ea typeface="Verdana"/>
                <a:cs typeface="Verdana"/>
              </a:rPr>
              <a:t> modo </a:t>
            </a:r>
            <a:r>
              <a:rPr lang="en-US" sz="1800" dirty="0" err="1">
                <a:latin typeface="Verdana"/>
                <a:ea typeface="Verdana"/>
                <a:cs typeface="Verdana"/>
              </a:rPr>
              <a:t>corretto</a:t>
            </a:r>
            <a:r>
              <a:rPr lang="en-US" sz="18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000" b="1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B5403C-B5CE-4524-8338-D05CE725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DDFD22-4C29-4776-ACC8-654116F1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853-F406-45C8-BD9A-DF6818B67893}" type="datetime1">
              <a:rPr lang="it-IT" smtClean="0"/>
              <a:t>26/04/2021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856D5D6-4560-47E5-AAC2-F9096B01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486184"/>
            <a:ext cx="4625031" cy="2679047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640054-44E5-4F4B-A9A1-13B722429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3539322"/>
            <a:ext cx="4385879" cy="24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341693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POSTURA E CAMMINATA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51" y="1419191"/>
            <a:ext cx="5555387" cy="4840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Termine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attualmente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va</a:t>
            </a:r>
            <a:r>
              <a:rPr lang="en-US" sz="2000" dirty="0">
                <a:latin typeface="Verdana"/>
                <a:ea typeface="Verdana"/>
                <a:cs typeface="Verdana"/>
              </a:rPr>
              <a:t> molto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moda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b="1" dirty="0">
                <a:latin typeface="Verdana"/>
                <a:ea typeface="Verdana"/>
                <a:cs typeface="Verdana"/>
              </a:rPr>
              <a:t>POSTURA</a:t>
            </a:r>
            <a:r>
              <a:rPr lang="en-US" sz="2000" dirty="0">
                <a:latin typeface="Verdana"/>
                <a:ea typeface="Verdana"/>
                <a:cs typeface="Verdana"/>
              </a:rPr>
              <a:t>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soggettiva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modificata</a:t>
            </a:r>
            <a:r>
              <a:rPr lang="en-US" sz="2000" dirty="0">
                <a:latin typeface="Verdana"/>
                <a:ea typeface="Verdana"/>
                <a:cs typeface="Verdana"/>
              </a:rPr>
              <a:t> solo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nel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caso</a:t>
            </a:r>
            <a:r>
              <a:rPr lang="en-US" sz="2000" dirty="0">
                <a:latin typeface="Verdana"/>
                <a:ea typeface="Verdana"/>
                <a:cs typeface="Verdana"/>
              </a:rPr>
              <a:t> vi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siano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problemi</a:t>
            </a:r>
            <a:r>
              <a:rPr lang="en-US" sz="2000" dirty="0">
                <a:latin typeface="Verdana"/>
                <a:ea typeface="Verdana"/>
                <a:cs typeface="Verdana"/>
              </a:rPr>
              <a:t> 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sia</a:t>
            </a:r>
            <a:r>
              <a:rPr lang="en-US" sz="2000" dirty="0">
                <a:latin typeface="Verdana"/>
                <a:ea typeface="Verdana"/>
                <a:cs typeface="Verdana"/>
              </a:rPr>
              <a:t> "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clamorosamente</a:t>
            </a:r>
            <a:r>
              <a:rPr lang="en-US" sz="2000" dirty="0">
                <a:latin typeface="Verdana"/>
                <a:ea typeface="Verdana"/>
                <a:cs typeface="Verdana"/>
              </a:rPr>
              <a:t>" errata.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del CORE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insieme</a:t>
            </a:r>
            <a:r>
              <a:rPr lang="en-US" sz="2000" dirty="0">
                <a:latin typeface="Verdana"/>
                <a:ea typeface="Verdana"/>
                <a:cs typeface="Verdana"/>
              </a:rPr>
              <a:t> ai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paravertebrali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multifido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fondamentali</a:t>
            </a:r>
            <a:r>
              <a:rPr lang="en-US" sz="2000" dirty="0">
                <a:latin typeface="Verdana"/>
                <a:ea typeface="Verdana"/>
                <a:cs typeface="Verdana"/>
              </a:rPr>
              <a:t> per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postura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corretta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Una POSTURA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scorretta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può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condizionare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anche</a:t>
            </a:r>
            <a:r>
              <a:rPr lang="en-US" sz="2000" dirty="0">
                <a:latin typeface="Verdana"/>
                <a:ea typeface="Verdana"/>
                <a:cs typeface="Verdana"/>
              </a:rPr>
              <a:t> il CAMMINO e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lungo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andare</a:t>
            </a:r>
            <a:r>
              <a:rPr lang="en-US" sz="2000" dirty="0">
                <a:latin typeface="Verdana"/>
                <a:ea typeface="Verdana"/>
                <a:cs typeface="Verdana"/>
              </a:rPr>
              <a:t> 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creare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problemi</a:t>
            </a:r>
            <a:r>
              <a:rPr lang="en-US" sz="2000" dirty="0">
                <a:latin typeface="Verdana"/>
                <a:ea typeface="Verdana"/>
                <a:cs typeface="Verdana"/>
              </a:rPr>
              <a:t> ed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infortuni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ginnastica</a:t>
            </a:r>
            <a:r>
              <a:rPr lang="en-US" sz="2000" dirty="0">
                <a:latin typeface="Verdana"/>
                <a:ea typeface="Verdana"/>
                <a:cs typeface="Verdana"/>
              </a:rPr>
              <a:t> POSTURALE (Yoga-Pilates-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ecc</a:t>
            </a:r>
            <a:r>
              <a:rPr lang="en-US" sz="2000" dirty="0">
                <a:latin typeface="Verdana"/>
                <a:ea typeface="Verdana"/>
                <a:cs typeface="Verdana"/>
              </a:rPr>
              <a:t>.)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va</a:t>
            </a:r>
            <a:r>
              <a:rPr lang="en-US" sz="2000" dirty="0">
                <a:latin typeface="Verdana"/>
                <a:ea typeface="Verdana"/>
                <a:cs typeface="Verdana"/>
              </a:rPr>
              <a:t> 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rinforzare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rendere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elastici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del CORE. </a:t>
            </a: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BD441708-B0B3-41C1-BB82-63F24B04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202" y="1143899"/>
            <a:ext cx="4493822" cy="359254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187D7-7DFD-40E3-BF03-05C341B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4E6C11-FEED-4E47-8BDB-37EA0D9B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83C6-39A6-4F50-933E-E85F219A262D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6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magine 29">
            <a:extLst>
              <a:ext uri="{FF2B5EF4-FFF2-40B4-BE49-F238E27FC236}">
                <a16:creationId xmlns:a16="http://schemas.microsoft.com/office/drawing/2014/main" id="{A55E4CC3-24A7-448C-8444-DE237A228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14" y="520749"/>
            <a:ext cx="4698458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2263BB-F066-4C81-B65B-7ABED8C7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UN PO' DI ANATOMIA</a:t>
            </a:r>
            <a:br>
              <a:rPr lang="it-IT" sz="3200" b="1" dirty="0">
                <a:latin typeface="Verdana"/>
                <a:ea typeface="Verdana"/>
                <a:cs typeface="Aharoni"/>
              </a:rPr>
            </a:br>
            <a:r>
              <a:rPr lang="it-IT" sz="3200" b="1" dirty="0">
                <a:latin typeface="Verdana"/>
                <a:ea typeface="Verdana"/>
                <a:cs typeface="Aharoni"/>
              </a:rPr>
              <a:t>Ossa-Articolazioni     e muscoli</a:t>
            </a:r>
            <a:endParaRPr lang="it-IT" sz="3200" b="1" dirty="0">
              <a:latin typeface="Verdana"/>
              <a:ea typeface="Verdana"/>
              <a:cs typeface="Verdana"/>
            </a:endParaRPr>
          </a:p>
        </p:txBody>
      </p:sp>
      <p:graphicFrame>
        <p:nvGraphicFramePr>
          <p:cNvPr id="14" name="Segnaposto contenuto 2">
            <a:extLst>
              <a:ext uri="{FF2B5EF4-FFF2-40B4-BE49-F238E27FC236}">
                <a16:creationId xmlns:a16="http://schemas.microsoft.com/office/drawing/2014/main" id="{49343EC1-FC08-40D7-85A5-2FB1758B76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03646"/>
              </p:ext>
            </p:extLst>
          </p:nvPr>
        </p:nvGraphicFramePr>
        <p:xfrm>
          <a:off x="838201" y="1984443"/>
          <a:ext cx="525780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DBD21C-2EF8-407D-B8D1-D7D3B8DC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B9F594-F6BF-4B56-89E8-465D368C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989D-D790-49A3-9513-9580B35CD4E7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6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CAMMINARE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946684"/>
            <a:ext cx="53972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>
              <a:latin typeface="Verdana"/>
              <a:ea typeface="Verdana"/>
              <a:cs typeface="Verdana"/>
            </a:endParaRPr>
          </a:p>
          <a:p>
            <a:r>
              <a:rPr lang="en-US" sz="2400">
                <a:latin typeface="Verdana"/>
                <a:ea typeface="Verdana"/>
                <a:cs typeface="Verdana"/>
              </a:rPr>
              <a:t>Ora </a:t>
            </a:r>
            <a:r>
              <a:rPr lang="en-US" sz="2400" err="1">
                <a:latin typeface="Verdana"/>
                <a:ea typeface="Verdana"/>
                <a:cs typeface="Verdana"/>
              </a:rPr>
              <a:t>possiamo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analizzare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meglio</a:t>
            </a:r>
            <a:r>
              <a:rPr lang="en-US" sz="2400">
                <a:latin typeface="Verdana"/>
                <a:ea typeface="Verdana"/>
                <a:cs typeface="Verdana"/>
              </a:rPr>
              <a:t> il PASSO e </a:t>
            </a:r>
            <a:r>
              <a:rPr lang="en-US" sz="2400" err="1">
                <a:latin typeface="Verdana"/>
                <a:ea typeface="Verdana"/>
                <a:cs typeface="Verdana"/>
              </a:rPr>
              <a:t>capire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quali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muscoli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vengono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coinvolti</a:t>
            </a:r>
            <a:endParaRPr lang="en-US" sz="2400">
              <a:latin typeface="Verdana"/>
              <a:ea typeface="Verdana"/>
              <a:cs typeface="Verdana"/>
            </a:endParaRPr>
          </a:p>
          <a:p>
            <a:r>
              <a:rPr lang="en-US" sz="2400" err="1">
                <a:latin typeface="Verdana"/>
                <a:ea typeface="Verdana"/>
                <a:cs typeface="Verdana"/>
              </a:rPr>
              <a:t>Vedremo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quali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sono</a:t>
            </a:r>
            <a:r>
              <a:rPr lang="en-US" sz="2400">
                <a:latin typeface="Verdana"/>
                <a:ea typeface="Verdana"/>
                <a:cs typeface="Verdana"/>
              </a:rPr>
              <a:t> le </a:t>
            </a:r>
            <a:r>
              <a:rPr lang="en-US" sz="2400" err="1">
                <a:latin typeface="Verdana"/>
                <a:ea typeface="Verdana"/>
                <a:cs typeface="Verdana"/>
              </a:rPr>
              <a:t>differenze</a:t>
            </a:r>
            <a:r>
              <a:rPr lang="en-US" sz="2400">
                <a:latin typeface="Verdana"/>
                <a:ea typeface="Verdana"/>
                <a:cs typeface="Verdana"/>
              </a:rPr>
              <a:t> </a:t>
            </a:r>
            <a:r>
              <a:rPr lang="en-US" sz="2400" err="1">
                <a:latin typeface="Verdana"/>
                <a:ea typeface="Verdana"/>
                <a:cs typeface="Verdana"/>
              </a:rPr>
              <a:t>tra</a:t>
            </a:r>
            <a:r>
              <a:rPr lang="en-US" sz="2400">
                <a:latin typeface="Verdana"/>
                <a:ea typeface="Verdana"/>
                <a:cs typeface="Verdana"/>
              </a:rPr>
              <a:t> la </a:t>
            </a:r>
            <a:r>
              <a:rPr lang="en-US" sz="2400" err="1">
                <a:latin typeface="Verdana"/>
                <a:ea typeface="Verdana"/>
                <a:cs typeface="Verdana"/>
              </a:rPr>
              <a:t>camminata</a:t>
            </a:r>
            <a:r>
              <a:rPr lang="en-US" sz="2400">
                <a:latin typeface="Verdana"/>
                <a:ea typeface="Verdana"/>
                <a:cs typeface="Verdana"/>
              </a:rPr>
              <a:t> IN SALITA e </a:t>
            </a:r>
            <a:r>
              <a:rPr lang="en-US" sz="2400" err="1">
                <a:latin typeface="Verdana"/>
                <a:ea typeface="Verdana"/>
                <a:cs typeface="Verdana"/>
              </a:rPr>
              <a:t>quella</a:t>
            </a:r>
            <a:r>
              <a:rPr lang="en-US" sz="2400">
                <a:latin typeface="Verdana"/>
                <a:ea typeface="Verdana"/>
                <a:cs typeface="Verdana"/>
              </a:rPr>
              <a:t> IN DISCESA</a:t>
            </a:r>
          </a:p>
          <a:p>
            <a:r>
              <a:rPr lang="en-US" sz="2400">
                <a:latin typeface="Verdana"/>
                <a:ea typeface="Verdana"/>
                <a:cs typeface="Verdana"/>
              </a:rPr>
              <a:t>E le </a:t>
            </a:r>
            <a:r>
              <a:rPr lang="en-US" sz="2400" err="1">
                <a:latin typeface="Verdana"/>
                <a:ea typeface="Verdana"/>
                <a:cs typeface="Verdana"/>
              </a:rPr>
              <a:t>differenze</a:t>
            </a:r>
            <a:r>
              <a:rPr lang="en-US" sz="2400">
                <a:latin typeface="Verdana"/>
                <a:ea typeface="Verdana"/>
                <a:cs typeface="Verdana"/>
              </a:rPr>
              <a:t> </a:t>
            </a:r>
            <a:r>
              <a:rPr lang="en-US" sz="2400" err="1">
                <a:latin typeface="Verdana"/>
                <a:ea typeface="Verdana"/>
                <a:cs typeface="Verdana"/>
              </a:rPr>
              <a:t>tra</a:t>
            </a:r>
            <a:r>
              <a:rPr lang="en-US" sz="2400">
                <a:latin typeface="Verdana"/>
                <a:ea typeface="Verdana"/>
                <a:cs typeface="Verdana"/>
              </a:rPr>
              <a:t> la </a:t>
            </a:r>
            <a:r>
              <a:rPr lang="en-US" sz="2400" err="1">
                <a:latin typeface="Verdana"/>
                <a:ea typeface="Verdana"/>
                <a:cs typeface="Verdana"/>
              </a:rPr>
              <a:t>camminata</a:t>
            </a:r>
            <a:r>
              <a:rPr lang="en-US" sz="2400">
                <a:latin typeface="Verdana"/>
                <a:ea typeface="Verdana"/>
                <a:cs typeface="Verdana"/>
              </a:rPr>
              <a:t> VELOCE e LENTA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5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id="{37657ECE-6A2A-46A4-AB31-B076A2F5E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13" y="1411172"/>
            <a:ext cx="4871048" cy="3474940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0D2E22-03D7-4EAF-B8D2-FD0BDF15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B34062-DF97-4D69-8888-D6097666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7B0C-75C4-411C-9900-E5D34E76DD74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8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4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Arc 86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8AF970-BAF4-462B-BD72-E9B67BD2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Verdana"/>
                <a:ea typeface="Verdana"/>
                <a:cs typeface="Aharoni"/>
              </a:rPr>
              <a:t>PASSO E CICLO DEL CAMMINO</a:t>
            </a:r>
            <a:endParaRPr lang="it-IT" b="1" dirty="0">
              <a:cs typeface="Aharoni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05617E-88D4-488C-BE5C-4930FA358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68" y="3901085"/>
            <a:ext cx="4628270" cy="2484854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F6092-D0C4-41A5-8482-AE0B3E50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9A9C7-81F0-4A9E-86DA-FAA5774298B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C4A7D5-F5E1-4102-B9C9-429A669E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Alessandro Mattioli</a:t>
            </a:r>
          </a:p>
        </p:txBody>
      </p:sp>
      <p:graphicFrame>
        <p:nvGraphicFramePr>
          <p:cNvPr id="42" name="Segnaposto contenuto 2">
            <a:extLst>
              <a:ext uri="{FF2B5EF4-FFF2-40B4-BE49-F238E27FC236}">
                <a16:creationId xmlns:a16="http://schemas.microsoft.com/office/drawing/2014/main" id="{5A9B01DD-8CA1-4908-B52A-217E65AA9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600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81914BB8-C30A-4018-B9B3-B0CD0EBF0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77" y="1250095"/>
            <a:ext cx="4743672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0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Immagine 97">
            <a:extLst>
              <a:ext uri="{FF2B5EF4-FFF2-40B4-BE49-F238E27FC236}">
                <a16:creationId xmlns:a16="http://schemas.microsoft.com/office/drawing/2014/main" id="{1F4EC87D-1169-4BAD-BA45-B71F50FC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2548406"/>
            <a:ext cx="5338097" cy="25230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28" name="Arc 12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DF35F3-A656-453A-A3B0-C69AB654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b="1">
                <a:latin typeface="Verdana"/>
                <a:ea typeface="Verdana"/>
                <a:cs typeface="Aharoni"/>
              </a:rPr>
              <a:t>PASSO</a:t>
            </a:r>
            <a:endParaRPr lang="it-IT"/>
          </a:p>
        </p:txBody>
      </p:sp>
      <p:graphicFrame>
        <p:nvGraphicFramePr>
          <p:cNvPr id="34" name="Segnaposto contenuto 2">
            <a:extLst>
              <a:ext uri="{FF2B5EF4-FFF2-40B4-BE49-F238E27FC236}">
                <a16:creationId xmlns:a16="http://schemas.microsoft.com/office/drawing/2014/main" id="{E134C363-D487-44E9-ABCD-A4B697B00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33552"/>
              </p:ext>
            </p:extLst>
          </p:nvPr>
        </p:nvGraphicFramePr>
        <p:xfrm>
          <a:off x="838201" y="1984443"/>
          <a:ext cx="525780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F0D191-E0AE-4E1E-AD6D-C9F9C3F6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11958-0CC4-4CEA-B4A7-C32BA20C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9949-5414-4A41-A423-ADBA836F9A4E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7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I PIEDI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319115"/>
              </p:ext>
            </p:extLst>
          </p:nvPr>
        </p:nvGraphicFramePr>
        <p:xfrm>
          <a:off x="636917" y="1408682"/>
          <a:ext cx="8657021" cy="531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D393FF-4690-4C05-BF91-ECD8493D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272534-3F60-4E54-A44D-99EA8A11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076-B965-4A23-AE3B-4AB11206085A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8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77922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LE GAMBE 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446206"/>
              </p:ext>
            </p:extLst>
          </p:nvPr>
        </p:nvGraphicFramePr>
        <p:xfrm>
          <a:off x="636917" y="1264909"/>
          <a:ext cx="8887058" cy="53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0E759E-2605-48D8-8A37-ABA26A4E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480A17-932A-49D2-B1C5-CE9A3960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87E6-1B84-46AD-8B66-997953061479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5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779224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IL BACINO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755532"/>
              </p:ext>
            </p:extLst>
          </p:nvPr>
        </p:nvGraphicFramePr>
        <p:xfrm>
          <a:off x="636917" y="1264909"/>
          <a:ext cx="8887058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8494B6-4E86-4100-A914-14474186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5745E8-D9CB-4D62-B51B-E6ADD087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8142-1D53-451A-848A-0E2F19BE962F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3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5397237" cy="105239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BUSTO SPALLE        E BRACCIA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47257"/>
              </p:ext>
            </p:extLst>
          </p:nvPr>
        </p:nvGraphicFramePr>
        <p:xfrm>
          <a:off x="636917" y="1264909"/>
          <a:ext cx="8887058" cy="509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A57843-D195-463E-A29D-AF296F76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DF0031-B489-41B9-AB1D-5447C9A3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386A-339C-4C9C-9A50-359D548D0700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77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9322255" cy="105239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FASE DI RECUPERO DELLA GAMBA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150791"/>
              </p:ext>
            </p:extLst>
          </p:nvPr>
        </p:nvGraphicFramePr>
        <p:xfrm>
          <a:off x="636917" y="1264909"/>
          <a:ext cx="8887058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662A26-96F3-4AAA-9442-CDD88B47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079366-AABB-48F3-81A3-048BF573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01EB-59AD-4907-8891-22C83C53AD47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2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5397237" cy="105239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SALITA E DISCESA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magine 15" descr="Immagine che contiene esterni, tramonto, silhouette&#10;&#10;Descrizione generata automaticamente">
            <a:extLst>
              <a:ext uri="{FF2B5EF4-FFF2-40B4-BE49-F238E27FC236}">
                <a16:creationId xmlns:a16="http://schemas.microsoft.com/office/drawing/2014/main" id="{7384A96D-D61E-4380-83D0-E7B1D852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639" y="1320381"/>
            <a:ext cx="4120909" cy="3785917"/>
          </a:xfrm>
          <a:prstGeom prst="rect">
            <a:avLst/>
          </a:prstGeom>
        </p:spPr>
      </p:pic>
      <p:graphicFrame>
        <p:nvGraphicFramePr>
          <p:cNvPr id="17" name="Segnaposto contenuto 2">
            <a:extLst>
              <a:ext uri="{FF2B5EF4-FFF2-40B4-BE49-F238E27FC236}">
                <a16:creationId xmlns:a16="http://schemas.microsoft.com/office/drawing/2014/main" id="{49B48086-81A5-42B3-B757-DD1887DD9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143662"/>
              </p:ext>
            </p:extLst>
          </p:nvPr>
        </p:nvGraphicFramePr>
        <p:xfrm>
          <a:off x="636917" y="1264909"/>
          <a:ext cx="5278342" cy="495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91DAC1-1FDC-4439-9DE6-0CEE3CD0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CB354-B9B3-4580-9B06-486353BA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A620-BD43-4356-BA79-2A3C5B2785AB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1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81" name="Immagine 6681">
            <a:extLst>
              <a:ext uri="{FF2B5EF4-FFF2-40B4-BE49-F238E27FC236}">
                <a16:creationId xmlns:a16="http://schemas.microsoft.com/office/drawing/2014/main" id="{A5111F49-B04A-45DC-8E10-9FB37C70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713" y="384169"/>
            <a:ext cx="4777381" cy="551438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8" name="Arc 97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b="1">
                <a:latin typeface="Verdana"/>
                <a:ea typeface="Verdana"/>
                <a:cs typeface="Aharoni"/>
              </a:rPr>
              <a:t>EQUILIBRIO E BARICENTRO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24847"/>
              </p:ext>
            </p:extLst>
          </p:nvPr>
        </p:nvGraphicFramePr>
        <p:xfrm>
          <a:off x="478768" y="1984443"/>
          <a:ext cx="6853685" cy="417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9679DB-57C2-46CD-BE74-1E8D8D74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648641-EDAA-4FCF-84B7-C5A4D9DB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D595-209B-46C8-95A1-6EBF058A48AD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25063F22-DDC8-49FE-B848-89573547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557699"/>
            <a:ext cx="5208701" cy="352676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9720C0-3345-407A-81CA-F7CCDAD7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>
                <a:latin typeface="Verdana"/>
                <a:ea typeface="Verdana"/>
                <a:cs typeface="Aharoni"/>
              </a:rPr>
              <a:t>OSSA- ARTICOLAZIONI MUSCOLI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3F27CE-74DD-4847-8B21-3076E5A0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2000" b="1" dirty="0">
                <a:latin typeface="Verdana"/>
                <a:ea typeface="Verdana"/>
                <a:cs typeface="Verdana"/>
              </a:rPr>
              <a:t>OSSA</a:t>
            </a:r>
            <a:r>
              <a:rPr lang="it-IT" sz="2000" dirty="0">
                <a:latin typeface="Verdana"/>
                <a:ea typeface="Verdana"/>
                <a:cs typeface="Verdana"/>
              </a:rPr>
              <a:t> Funzione di sostegno o protezione</a:t>
            </a:r>
          </a:p>
          <a:p>
            <a:r>
              <a:rPr lang="it-IT" sz="2000" b="1" dirty="0">
                <a:latin typeface="Verdana"/>
                <a:ea typeface="Verdana"/>
                <a:cs typeface="Verdana"/>
              </a:rPr>
              <a:t>ARTICOLAZIONI</a:t>
            </a:r>
            <a:r>
              <a:rPr lang="it-IT" sz="2000" dirty="0">
                <a:latin typeface="Verdana"/>
                <a:ea typeface="Verdana"/>
                <a:cs typeface="Verdana"/>
              </a:rPr>
              <a:t> Funzione di unire le ossa nelle principali articolazioni vi è una capsula articolare</a:t>
            </a:r>
          </a:p>
          <a:p>
            <a:r>
              <a:rPr lang="it-IT" sz="2000" b="1" dirty="0">
                <a:latin typeface="Verdana"/>
                <a:ea typeface="Verdana"/>
                <a:cs typeface="Verdana"/>
              </a:rPr>
              <a:t>LEGAMENTI</a:t>
            </a:r>
            <a:r>
              <a:rPr lang="it-IT" sz="2000" dirty="0">
                <a:latin typeface="Verdana"/>
                <a:ea typeface="Verdana"/>
                <a:cs typeface="Verdana"/>
              </a:rPr>
              <a:t> Funzione di stabilizzare una articolazione</a:t>
            </a:r>
          </a:p>
          <a:p>
            <a:r>
              <a:rPr lang="it-IT" sz="2000" b="1" dirty="0">
                <a:latin typeface="Verdana"/>
                <a:ea typeface="Verdana"/>
                <a:cs typeface="Verdana"/>
              </a:rPr>
              <a:t>MUSCOLI</a:t>
            </a:r>
            <a:r>
              <a:rPr lang="it-IT" sz="2000" dirty="0">
                <a:latin typeface="Verdana"/>
                <a:ea typeface="Verdana"/>
                <a:cs typeface="Verdana"/>
              </a:rPr>
              <a:t> Funzione motoria la loro contrazione ci permette di muoverci</a:t>
            </a:r>
          </a:p>
          <a:p>
            <a:r>
              <a:rPr lang="it-IT" sz="2000" b="1" dirty="0">
                <a:latin typeface="Verdana"/>
                <a:ea typeface="Verdana"/>
                <a:cs typeface="Verdana"/>
              </a:rPr>
              <a:t>TENDINI</a:t>
            </a:r>
            <a:r>
              <a:rPr lang="it-IT" sz="2000" dirty="0">
                <a:latin typeface="Verdana"/>
                <a:ea typeface="Verdana"/>
                <a:cs typeface="Verdana"/>
              </a:rPr>
              <a:t> I muscoli si "attaccano" alle ossa attraverso tendini</a:t>
            </a:r>
          </a:p>
          <a:p>
            <a:r>
              <a:rPr lang="it-IT" sz="2000" b="1" dirty="0">
                <a:latin typeface="Verdana"/>
                <a:ea typeface="Verdana"/>
                <a:cs typeface="Verdana"/>
              </a:rPr>
              <a:t>ANALIZZEREMO SOLO LE COSE PRINCIPALI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70A09C-1BB2-4501-8561-F0572809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38E46BC1-6575-4D9A-AA55-9BC0610F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163E-27AC-404A-A1D6-3309ECBC6729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92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r>
              <a:rPr lang="it-IT">
                <a:cs typeface="Aharoni"/>
              </a:rPr>
              <a:t>BARICENTRO</a:t>
            </a:r>
          </a:p>
        </p:txBody>
      </p:sp>
      <p:pic>
        <p:nvPicPr>
          <p:cNvPr id="26" name="Immagine 26">
            <a:extLst>
              <a:ext uri="{FF2B5EF4-FFF2-40B4-BE49-F238E27FC236}">
                <a16:creationId xmlns:a16="http://schemas.microsoft.com/office/drawing/2014/main" id="{42094686-E417-4F7F-B073-9E40F9302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0" y="940291"/>
            <a:ext cx="4555700" cy="205006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1" descr="Immagine che contiene testo, disegnoatratteggio&#10;&#10;Descrizione generata automaticamente">
            <a:extLst>
              <a:ext uri="{FF2B5EF4-FFF2-40B4-BE49-F238E27FC236}">
                <a16:creationId xmlns:a16="http://schemas.microsoft.com/office/drawing/2014/main" id="{FCF053D7-B73B-452B-8E21-B350A780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0" y="3685415"/>
            <a:ext cx="4555700" cy="241452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335770"/>
              </p:ext>
            </p:extLst>
          </p:nvPr>
        </p:nvGraphicFramePr>
        <p:xfrm>
          <a:off x="633456" y="1946684"/>
          <a:ext cx="53972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945465-E0C7-42A7-93B2-58E83394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4C6CE-AF03-4298-AB9C-D6D42626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8F87-E63E-4F39-980D-F1ECB236D3C1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48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r>
              <a:rPr lang="it-IT">
                <a:cs typeface="Aharoni"/>
              </a:rPr>
              <a:t>EQUILIBRIO E PROPIOCEZIONE</a:t>
            </a:r>
          </a:p>
        </p:txBody>
      </p:sp>
      <p:pic>
        <p:nvPicPr>
          <p:cNvPr id="10" name="Immagine 11" descr="Immagine che contiene interni, pavimento, tavolo, verde&#10;&#10;Descrizione generata automaticamente">
            <a:extLst>
              <a:ext uri="{FF2B5EF4-FFF2-40B4-BE49-F238E27FC236}">
                <a16:creationId xmlns:a16="http://schemas.microsoft.com/office/drawing/2014/main" id="{B9289F90-78C3-4193-966E-87B2D339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741" y="598677"/>
            <a:ext cx="4008559" cy="2733294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76D638C5-760E-43CC-BAEB-29B2544F4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326" y="3569161"/>
            <a:ext cx="2794853" cy="2733293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53" name="Arc 52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447156"/>
              </p:ext>
            </p:extLst>
          </p:nvPr>
        </p:nvGraphicFramePr>
        <p:xfrm>
          <a:off x="633456" y="1659137"/>
          <a:ext cx="6216746" cy="495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A53758-BA8C-41DD-A2D8-881812C8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18B7D4-78A4-4F37-AF2F-A69CE9D9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81E5-92F0-4936-ADC1-F287FFB7A930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2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4807765" cy="105239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SALITA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2226"/>
              </p:ext>
            </p:extLst>
          </p:nvPr>
        </p:nvGraphicFramePr>
        <p:xfrm>
          <a:off x="636917" y="1264909"/>
          <a:ext cx="8283209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4E7A9-FC82-4720-BC5A-1BAD094D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C9A3B9-B78C-48AB-9258-C1D69FC5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289D-723F-460F-B788-F2537DBC7B62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8" y="312458"/>
            <a:ext cx="6247452" cy="67540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SALITA MONTAGNA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C9A3B9-B78C-48AB-9258-C1D69FC5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D7289D-723F-460F-B788-F2537DBC7B6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4E7A9-FC82-4720-BC5A-1BAD094D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Alessandro Mattioli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87710"/>
              </p:ext>
            </p:extLst>
          </p:nvPr>
        </p:nvGraphicFramePr>
        <p:xfrm>
          <a:off x="917332" y="987862"/>
          <a:ext cx="5831083" cy="523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 descr="Immagine che contiene roccia, esterni, albero, montagna&#10;&#10;Descrizione generata automaticamente">
            <a:extLst>
              <a:ext uri="{FF2B5EF4-FFF2-40B4-BE49-F238E27FC236}">
                <a16:creationId xmlns:a16="http://schemas.microsoft.com/office/drawing/2014/main" id="{19A155B7-B050-420C-B220-6382D6603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42" y="2079663"/>
            <a:ext cx="5257800" cy="32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4807765" cy="105239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DISCESA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756268"/>
              </p:ext>
            </p:extLst>
          </p:nvPr>
        </p:nvGraphicFramePr>
        <p:xfrm>
          <a:off x="636917" y="970671"/>
          <a:ext cx="9002076" cy="538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B7F467-7887-4CAB-954A-7D977BE7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0E9AA2-AD59-4BB8-A9BE-9DAA0CB0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63B1-CED3-4660-BA37-8C24977F7259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6247452" cy="1325563"/>
          </a:xfrm>
        </p:spPr>
        <p:txBody>
          <a:bodyPr>
            <a:normAutofit/>
          </a:bodyPr>
          <a:lstStyle/>
          <a:p>
            <a:r>
              <a:rPr lang="it-IT" b="1" dirty="0">
                <a:latin typeface="Verdana"/>
                <a:ea typeface="Verdana"/>
                <a:cs typeface="Aharoni"/>
              </a:rPr>
              <a:t>DISCESA MONTAGNA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C9A3B9-B78C-48AB-9258-C1D69FC5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D7289D-723F-460F-B788-F2537DBC7B6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26/04/2021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4E7A9-FC82-4720-BC5A-1BAD094D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Prof. Alessandro Mattioli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10429"/>
              </p:ext>
            </p:extLst>
          </p:nvPr>
        </p:nvGraphicFramePr>
        <p:xfrm>
          <a:off x="846407" y="1805057"/>
          <a:ext cx="5831083" cy="45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 descr="Immagine che contiene esterni, natura, roccia, montagna&#10;&#10;Descrizione generata automaticamente">
            <a:extLst>
              <a:ext uri="{FF2B5EF4-FFF2-40B4-BE49-F238E27FC236}">
                <a16:creationId xmlns:a16="http://schemas.microsoft.com/office/drawing/2014/main" id="{7CDF18CA-4ED3-4366-A777-5A583BDF3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8" y="1430593"/>
            <a:ext cx="4852336" cy="3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2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7280670" cy="105239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DISCESA ….problematiche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366100"/>
              </p:ext>
            </p:extLst>
          </p:nvPr>
        </p:nvGraphicFramePr>
        <p:xfrm>
          <a:off x="636917" y="1264909"/>
          <a:ext cx="9002076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EE1E07-4F6A-467D-A865-433CBB10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37169E-CAA5-4C21-B037-F70B3975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E6A2-810E-4B1F-B1A1-2D0525737EA0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21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393488"/>
            <a:ext cx="9005953" cy="73489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SALITA vs DISCESA = 2 a 0</a:t>
            </a:r>
            <a:br>
              <a:rPr lang="it-IT" sz="3200" b="1" dirty="0">
                <a:latin typeface="Verdana"/>
                <a:ea typeface="Verdana"/>
                <a:cs typeface="Aharoni"/>
              </a:rPr>
            </a:br>
            <a:endParaRPr lang="it-IT" sz="3200" b="1" dirty="0">
              <a:latin typeface="Verdana"/>
              <a:ea typeface="Verdana"/>
              <a:cs typeface="Aharoni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694527"/>
              </p:ext>
            </p:extLst>
          </p:nvPr>
        </p:nvGraphicFramePr>
        <p:xfrm>
          <a:off x="636917" y="1264909"/>
          <a:ext cx="9002076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B19498-B755-4EC0-919F-7159E49F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D7FB40-2DD6-4AD2-9EC0-0337E7B2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5A50-58AC-4B0F-96ED-87DE619EE185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8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341693"/>
            <a:ext cx="5397237" cy="980507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IMPORTANTE !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06" y="1222243"/>
            <a:ext cx="5555387" cy="48401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Se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allenano</a:t>
            </a:r>
            <a:r>
              <a:rPr lang="en-US" sz="2000" dirty="0">
                <a:latin typeface="Verdana"/>
                <a:ea typeface="Verdana"/>
                <a:cs typeface="Verdana"/>
              </a:rPr>
              <a:t> con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relativa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facilità</a:t>
            </a:r>
            <a:r>
              <a:rPr lang="en-US" sz="2000" dirty="0">
                <a:latin typeface="Verdana"/>
                <a:ea typeface="Verdana"/>
                <a:cs typeface="Verdana"/>
              </a:rPr>
              <a:t> non è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così</a:t>
            </a:r>
            <a:r>
              <a:rPr lang="en-US" sz="2000" dirty="0">
                <a:latin typeface="Verdana"/>
                <a:ea typeface="Verdana"/>
                <a:cs typeface="Verdana"/>
              </a:rPr>
              <a:t> per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tendini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legamenti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loro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origine</a:t>
            </a:r>
            <a:r>
              <a:rPr lang="en-US" sz="2000" dirty="0">
                <a:latin typeface="Verdana"/>
                <a:ea typeface="Verdana"/>
                <a:cs typeface="Verdana"/>
              </a:rPr>
              <a:t> fibrosa e poco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vascolarizzata</a:t>
            </a:r>
            <a:r>
              <a:rPr lang="en-US" sz="2000" dirty="0">
                <a:latin typeface="Verdana"/>
                <a:ea typeface="Verdana"/>
                <a:cs typeface="Verdana"/>
              </a:rPr>
              <a:t> fa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sì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000" dirty="0">
                <a:latin typeface="Verdana"/>
                <a:ea typeface="Verdana"/>
                <a:cs typeface="Verdana"/>
              </a:rPr>
              <a:t> serve tempo per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adattarsi</a:t>
            </a:r>
            <a:r>
              <a:rPr lang="en-US" sz="2000" dirty="0">
                <a:latin typeface="Verdana"/>
                <a:ea typeface="Verdana"/>
                <a:cs typeface="Verdana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La GRADUALITA’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sarà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fondamentale</a:t>
            </a:r>
            <a:r>
              <a:rPr lang="en-US" sz="2000" dirty="0">
                <a:latin typeface="Verdana"/>
                <a:ea typeface="Verdana"/>
                <a:cs typeface="Verdana"/>
              </a:rPr>
              <a:t> come la CONTINUITA’.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due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principi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fondamentali</a:t>
            </a:r>
            <a:r>
              <a:rPr lang="en-US" sz="2000" dirty="0">
                <a:latin typeface="Verdana"/>
                <a:ea typeface="Verdana"/>
                <a:cs typeface="Verdana"/>
              </a:rPr>
              <a:t> per non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infortunarsi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Verdana"/>
                <a:ea typeface="Verdana"/>
                <a:cs typeface="Verdana"/>
              </a:rPr>
              <a:t>Inoltre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presenza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salite</a:t>
            </a:r>
            <a:r>
              <a:rPr lang="en-US" sz="2000" dirty="0">
                <a:latin typeface="Verdana"/>
                <a:ea typeface="Verdana"/>
                <a:cs typeface="Verdana"/>
              </a:rPr>
              <a:t> 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discese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questi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principi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assumono</a:t>
            </a:r>
            <a:r>
              <a:rPr lang="en-US" sz="2000" dirty="0">
                <a:latin typeface="Verdana"/>
                <a:ea typeface="Verdana"/>
                <a:cs typeface="Verdana"/>
              </a:rPr>
              <a:t> una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importanza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maggiore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Verdana"/>
                <a:ea typeface="Verdana"/>
                <a:cs typeface="Verdana"/>
              </a:rPr>
              <a:t>Per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affrontare</a:t>
            </a:r>
            <a:r>
              <a:rPr lang="en-US" sz="2000" dirty="0">
                <a:latin typeface="Verdana"/>
                <a:ea typeface="Verdana"/>
                <a:cs typeface="Verdana"/>
              </a:rPr>
              <a:t> con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sicurezza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camminate</a:t>
            </a:r>
            <a:r>
              <a:rPr lang="en-US" sz="2000" dirty="0">
                <a:latin typeface="Verdana"/>
                <a:ea typeface="Verdana"/>
                <a:cs typeface="Verdana"/>
              </a:rPr>
              <a:t> in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montagna</a:t>
            </a:r>
            <a:r>
              <a:rPr lang="en-US" sz="2000" dirty="0">
                <a:latin typeface="Verdana"/>
                <a:ea typeface="Verdana"/>
                <a:cs typeface="Verdana"/>
              </a:rPr>
              <a:t> serve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anche</a:t>
            </a:r>
            <a:r>
              <a:rPr lang="en-US" sz="2000" dirty="0">
                <a:latin typeface="Verdana"/>
                <a:ea typeface="Verdana"/>
                <a:cs typeface="Verdana"/>
              </a:rPr>
              <a:t>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allenarsi</a:t>
            </a:r>
            <a:r>
              <a:rPr lang="en-US" sz="2000" dirty="0">
                <a:latin typeface="Verdana"/>
                <a:ea typeface="Verdana"/>
                <a:cs typeface="Verdana"/>
              </a:rPr>
              <a:t> in palestra o casa con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esercizi</a:t>
            </a:r>
            <a:r>
              <a:rPr lang="en-US" sz="2000" dirty="0">
                <a:latin typeface="Verdana"/>
                <a:ea typeface="Verdana"/>
                <a:cs typeface="Verdana"/>
              </a:rPr>
              <a:t> di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rinforzo</a:t>
            </a:r>
            <a:r>
              <a:rPr lang="en-US" sz="2000" dirty="0">
                <a:latin typeface="Verdana"/>
                <a:ea typeface="Verdana"/>
                <a:cs typeface="Verdana"/>
              </a:rPr>
              <a:t> e stretching </a:t>
            </a:r>
            <a:r>
              <a:rPr lang="en-US" sz="2000" dirty="0" err="1">
                <a:latin typeface="Verdana"/>
                <a:ea typeface="Verdana"/>
                <a:cs typeface="Verdana"/>
              </a:rPr>
              <a:t>muscolare</a:t>
            </a:r>
            <a:r>
              <a:rPr lang="en-US" sz="2000" dirty="0">
                <a:latin typeface="Verdana"/>
                <a:ea typeface="Verdana"/>
                <a:cs typeface="Verdan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endParaRPr lang="en-US" sz="2200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187D7-7DFD-40E3-BF03-05C341B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4E6C11-FEED-4E47-8BDB-37EA0D9B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83C6-39A6-4F50-933E-E85F219A262D}" type="datetime1">
              <a:rPr lang="it-IT" smtClean="0"/>
              <a:t>26/04/2021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DA5E30-C820-4566-B667-6C95B977B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18" y="1083212"/>
            <a:ext cx="3990125" cy="36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71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sciando, discesa, collina, arancia&#10;&#10;Descrizione generata automaticamente">
            <a:extLst>
              <a:ext uri="{FF2B5EF4-FFF2-40B4-BE49-F238E27FC236}">
                <a16:creationId xmlns:a16="http://schemas.microsoft.com/office/drawing/2014/main" id="{7087199B-E58A-434E-A2FA-411BEFFA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073390"/>
            <a:ext cx="4777381" cy="453851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932315-A7C9-44C8-9813-366EDC80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it-IT" sz="3700" b="1" dirty="0">
                <a:latin typeface="Verdana"/>
                <a:ea typeface="Verdana"/>
                <a:cs typeface="Aharoni"/>
              </a:rPr>
              <a:t>NORDIC WALKING e WALKING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7470E-3867-4318-AA38-B4C6DA37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25651"/>
            <a:ext cx="6896818" cy="49113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000" dirty="0">
                <a:latin typeface="Verdana"/>
                <a:ea typeface="Verdana"/>
                <a:cs typeface="Verdana"/>
              </a:rPr>
              <a:t>Il </a:t>
            </a:r>
            <a:r>
              <a:rPr lang="it-IT" sz="2000" dirty="0" err="1">
                <a:latin typeface="Verdana"/>
                <a:ea typeface="Verdana"/>
                <a:cs typeface="Verdana"/>
              </a:rPr>
              <a:t>Nordic</a:t>
            </a:r>
            <a:r>
              <a:rPr lang="it-IT" sz="2000" dirty="0">
                <a:latin typeface="Verdana"/>
                <a:ea typeface="Verdana"/>
                <a:cs typeface="Verdana"/>
              </a:rPr>
              <a:t> Walking è la classica camminata con i «bastoncini»;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I bastoncini possono aiutare nelle camminate in montagna sia in salita che in discesa;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In salita aiutano a salire meglio sfruttando anche la forza del tronco e braccia;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In discesa possono aiutare per l'equilibrio nel caso di discese ripide e sconnesse aumentando la base di appoggio;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Possono aiutare anche in pianura per aiutare le articolazioni delle gambe ad un minor lavoro e a coinvolgere maggiormente anche i muscoli della parte superiore del corpo;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Serve una maggior coordinazione rispetto alla camminata senza bastoncini;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05A5F-5AC8-433E-B0E7-7224C1AF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40AFDA4-916C-40A2-A51A-559B6114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249-2A4E-4069-94E7-FBEB8D666BA8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1AD29CB9-FE7E-49DE-9E0F-45EC29F6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738973"/>
            <a:ext cx="4777381" cy="520734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9720C0-3345-407A-81CA-F7CCDAD7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PIEDE E CAVIGLIA</a:t>
            </a:r>
            <a:endParaRPr lang="it-IT" b="1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3F27CE-74DD-4847-8B21-3076E5A09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3769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700" b="1" dirty="0">
                <a:latin typeface="Verdana"/>
                <a:ea typeface="Verdana"/>
                <a:cs typeface="Verdana"/>
              </a:rPr>
              <a:t>Le ossa del piede sono 26 con 16 articolazioni, 107 legamenti e 20 muscoli intrinseci, propri del piede</a:t>
            </a:r>
            <a:endParaRPr lang="it-IT" sz="1700" dirty="0"/>
          </a:p>
          <a:p>
            <a:r>
              <a:rPr lang="it-IT" sz="1700" dirty="0"/>
              <a:t>I</a:t>
            </a:r>
            <a:r>
              <a:rPr lang="it-IT" sz="1700" dirty="0">
                <a:latin typeface="Verdana"/>
                <a:ea typeface="Verdana"/>
                <a:cs typeface="Verdana"/>
              </a:rPr>
              <a:t>L PIEDE E COMPOSTO DA TRE PARTI</a:t>
            </a:r>
          </a:p>
          <a:p>
            <a:r>
              <a:rPr lang="it-IT" sz="1700" dirty="0">
                <a:latin typeface="Verdana"/>
                <a:ea typeface="Verdana"/>
                <a:cs typeface="Verdana"/>
              </a:rPr>
              <a:t>NEL TARSO LE OSSA PIU' IMPORTANTI SONO IL CALCAGNO E L'ASTRAGALO</a:t>
            </a:r>
            <a:endParaRPr lang="it-IT" sz="1700" b="1" dirty="0">
              <a:latin typeface="Verdana"/>
              <a:ea typeface="Verdana"/>
              <a:cs typeface="Verdana"/>
            </a:endParaRPr>
          </a:p>
          <a:p>
            <a:r>
              <a:rPr lang="it-IT" sz="1700" dirty="0">
                <a:latin typeface="Verdana"/>
                <a:ea typeface="Verdana"/>
                <a:cs typeface="Verdana"/>
              </a:rPr>
              <a:t>I METATARSI HANNO UN RUOLO MOLTO IMPORTANTE NELLA FASE DI SPINTA</a:t>
            </a:r>
            <a:endParaRPr lang="it-IT" sz="1700" b="1" dirty="0">
              <a:latin typeface="Verdana"/>
              <a:ea typeface="Verdana"/>
              <a:cs typeface="Verdana"/>
            </a:endParaRPr>
          </a:p>
          <a:p>
            <a:r>
              <a:rPr lang="it-IT" sz="1700" dirty="0">
                <a:latin typeface="Verdana"/>
                <a:ea typeface="Verdana"/>
                <a:cs typeface="Verdana"/>
              </a:rPr>
              <a:t>LE FALANGI SONO LE ULTIME OSSA SITUATE NELLA PUNTA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4810D1-6518-4DCC-A9E8-B5B8108D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AB516E6C-B3B5-47D0-BE7F-C9B55CF2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2CCD-37F8-4C78-9450-587508BCB9C4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83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56147"/>
            <a:ext cx="8718405" cy="100926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CAMMINATA LENTA E VELOCE</a:t>
            </a:r>
            <a:br>
              <a:rPr lang="it-IT" b="1">
                <a:latin typeface="Verdana"/>
                <a:ea typeface="Verdana"/>
                <a:cs typeface="Aharoni"/>
              </a:rPr>
            </a:br>
            <a:endParaRPr lang="it-IT" b="1">
              <a:latin typeface="Verdana"/>
              <a:ea typeface="Verdana"/>
              <a:cs typeface="Aharoni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507375"/>
              </p:ext>
            </p:extLst>
          </p:nvPr>
        </p:nvGraphicFramePr>
        <p:xfrm>
          <a:off x="636917" y="1264909"/>
          <a:ext cx="8700152" cy="488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751135-2028-4D9E-8CA4-86C1AB3E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747AA16-E85F-49C0-8118-5C23607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3F4B-7F92-49A4-931E-75B535AA878F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8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56147"/>
            <a:ext cx="8718405" cy="1009261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CAMMINATA VELOCE</a:t>
            </a:r>
            <a:br>
              <a:rPr lang="it-IT" b="1">
                <a:latin typeface="Verdana"/>
                <a:ea typeface="Verdana"/>
                <a:cs typeface="Aharoni"/>
              </a:rPr>
            </a:br>
            <a:endParaRPr lang="it-IT" b="1">
              <a:latin typeface="Verdana"/>
              <a:ea typeface="Verdana"/>
              <a:cs typeface="Aharoni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15084"/>
              </p:ext>
            </p:extLst>
          </p:nvPr>
        </p:nvGraphicFramePr>
        <p:xfrm>
          <a:off x="636917" y="1264909"/>
          <a:ext cx="8700152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3F2A19-6CCC-4D2B-B31D-DAAE2D02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61EF19-421A-4641-91F8-86621D30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A5DA-D06E-4CAD-BE80-AA42FC3FF8DC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74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8646519" cy="105239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IL "COSTO" DELLA CAMMINATA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968099"/>
              </p:ext>
            </p:extLst>
          </p:nvPr>
        </p:nvGraphicFramePr>
        <p:xfrm>
          <a:off x="636917" y="1264909"/>
          <a:ext cx="9002076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1E506-B1A9-41B7-911D-568A6909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CE0524-F442-492E-82A7-D008C19B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CCF1-69A3-41DF-96A6-E51DB01F9A05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5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8646519" cy="105239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COSTO E OBIETTIVI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028988"/>
              </p:ext>
            </p:extLst>
          </p:nvPr>
        </p:nvGraphicFramePr>
        <p:xfrm>
          <a:off x="633456" y="1156748"/>
          <a:ext cx="9002076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F5BD4A-0751-46EF-9D2E-8A7EA4E4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82829A-3B3D-4271-84AF-2F1D1F91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28D8-B06B-4E8F-B99C-257DFAE23252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23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8646519" cy="105239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COSTI E BENEFICI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079783"/>
              </p:ext>
            </p:extLst>
          </p:nvPr>
        </p:nvGraphicFramePr>
        <p:xfrm>
          <a:off x="636917" y="1264909"/>
          <a:ext cx="9002076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84A3A1-5B6D-4467-ACA1-2F28A179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1BA790-B7F2-4648-BA85-4CAFA7EB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72308-1DCB-4B25-AFF1-824E9DEDFF57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92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213015"/>
            <a:ext cx="8646519" cy="105239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FREQUENZA CARDIACA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226260"/>
              </p:ext>
            </p:extLst>
          </p:nvPr>
        </p:nvGraphicFramePr>
        <p:xfrm>
          <a:off x="636917" y="1264909"/>
          <a:ext cx="7693737" cy="51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Immagine 1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76FC1E1-DA1D-473A-8CC8-0E5801F47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948" y="1559905"/>
            <a:ext cx="2743200" cy="234358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7E6F45-28ED-4F70-A533-D50F4457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731126-F33F-431A-A107-3C7B0B9D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F41-7E42-4B82-8299-66E6F7D60ACD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4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esterni, persona, sport&#10;&#10;Descrizione generata automaticamente">
            <a:extLst>
              <a:ext uri="{FF2B5EF4-FFF2-40B4-BE49-F238E27FC236}">
                <a16:creationId xmlns:a16="http://schemas.microsoft.com/office/drawing/2014/main" id="{73AF79B1-3B74-4FB4-B659-2A8C00F5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1683833"/>
            <a:ext cx="4777381" cy="33176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E3C9FA-124E-4BF7-8112-7046EEF6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b="1">
                <a:latin typeface="Verdana"/>
                <a:ea typeface="Verdana"/>
                <a:cs typeface="Aharoni"/>
              </a:rPr>
              <a:t>CAMMINATA E CORSA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2EAC4-4857-4A10-A52B-AAC3C103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000" dirty="0">
                <a:latin typeface="Verdana"/>
                <a:ea typeface="Verdana"/>
                <a:cs typeface="Verdana"/>
              </a:rPr>
              <a:t>Tutti possono camminare mentre non tutti possono correre....pensiamo ad una persona in sovrappeso;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Per dimagrire non è indispensabile </a:t>
            </a:r>
            <a:r>
              <a:rPr lang="it-IT" sz="2000" dirty="0" err="1">
                <a:latin typeface="Verdana"/>
                <a:ea typeface="Verdana"/>
                <a:cs typeface="Verdana"/>
              </a:rPr>
              <a:t>correrre</a:t>
            </a:r>
            <a:r>
              <a:rPr lang="it-IT" sz="2000" dirty="0">
                <a:latin typeface="Verdana"/>
                <a:ea typeface="Verdana"/>
                <a:cs typeface="Verdana"/>
              </a:rPr>
              <a:t> basta camminare …... servirà più tempo per avere risultati;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Camminando è più difficile infortunarsi;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Per tonificare camminare non è sufficiente;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Per avere grandi benefici cardiocircolatori camminare non è sufficiente;</a:t>
            </a:r>
          </a:p>
          <a:p>
            <a:endParaRPr lang="it-IT" sz="2000" dirty="0">
              <a:latin typeface="Verdana"/>
              <a:ea typeface="Verdana"/>
              <a:cs typeface="Verdana"/>
            </a:endParaRPr>
          </a:p>
          <a:p>
            <a:endParaRPr lang="it-IT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AAED44-1763-4810-94A3-A954E740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D85CE5D-C1AE-4561-BF77-387445F9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869-7DC4-4E8B-A9D4-0A5801C634E2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2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E3C9FA-124E-4BF7-8112-7046EEF6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CAMMINATA E MARCIA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2EAC4-4857-4A10-A52B-AAC3C103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7839"/>
            <a:ext cx="5257800" cy="443198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2000" dirty="0">
                <a:latin typeface="Verdana"/>
                <a:ea typeface="Verdana"/>
                <a:cs typeface="Verdana"/>
              </a:rPr>
              <a:t>E’ l’anello di congiunzione tra la camminata e la corsa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Nella Marcia come nella camminata non è presente la fase di volo che è presente nella corsa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La gamba di appoggio deve rimanere dritta e tesa al momento del contatto al contrario della camminata dove è piegata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Per raggiungere alte velocità è fondamentale oscillare le braccia nel modo classico dei marciatori</a:t>
            </a: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Anche camminando velocemente viene naturale flettere le braccia</a:t>
            </a:r>
          </a:p>
          <a:p>
            <a:endParaRPr lang="it-IT" sz="2000" dirty="0">
              <a:latin typeface="Verdana"/>
              <a:ea typeface="Verdana"/>
              <a:cs typeface="Verdana"/>
            </a:endParaRPr>
          </a:p>
          <a:p>
            <a:endParaRPr lang="it-IT" sz="2000" dirty="0">
              <a:latin typeface="Verdana"/>
              <a:ea typeface="Verdana"/>
              <a:cs typeface="Verdana"/>
            </a:endParaRPr>
          </a:p>
          <a:p>
            <a:endParaRPr lang="it-IT" sz="2000" dirty="0">
              <a:latin typeface="Verdana"/>
              <a:ea typeface="Verdana"/>
              <a:cs typeface="Verdana"/>
            </a:endParaRPr>
          </a:p>
          <a:p>
            <a:endParaRPr lang="it-IT" sz="20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AAED44-1763-4810-94A3-A954E740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D85CE5D-C1AE-4561-BF77-387445F9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C869-7DC4-4E8B-A9D4-0A5801C634E2}" type="datetime1">
              <a:rPr lang="it-IT" smtClean="0"/>
              <a:t>26/04/2021</a:t>
            </a:fld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54D7872-27D3-492F-AB77-E7FD2F8F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2" y="404119"/>
            <a:ext cx="4940102" cy="2987899"/>
          </a:xfrm>
          <a:prstGeom prst="rect">
            <a:avLst/>
          </a:prstGeom>
        </p:spPr>
      </p:pic>
      <p:pic>
        <p:nvPicPr>
          <p:cNvPr id="15" name="Immagine 14" descr="Immagine che contiene testo, atletica, screenshot&#10;&#10;Descrizione generata automaticamente">
            <a:extLst>
              <a:ext uri="{FF2B5EF4-FFF2-40B4-BE49-F238E27FC236}">
                <a16:creationId xmlns:a16="http://schemas.microsoft.com/office/drawing/2014/main" id="{E8F5580E-171A-4AEB-A06B-32FD2911D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2" y="3555341"/>
            <a:ext cx="4940102" cy="27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5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  <a:latin typeface="Verdana"/>
                <a:ea typeface="Verdana"/>
                <a:cs typeface="Aharoni"/>
              </a:rPr>
              <a:t>PARTE PRATICA</a:t>
            </a:r>
            <a:br>
              <a:rPr lang="it-IT" b="1">
                <a:solidFill>
                  <a:srgbClr val="FFFFFF"/>
                </a:solidFill>
                <a:latin typeface="Verdana"/>
                <a:ea typeface="Verdana"/>
                <a:cs typeface="Aharoni"/>
              </a:rPr>
            </a:br>
            <a:endParaRPr lang="it-IT" b="1">
              <a:solidFill>
                <a:srgbClr val="FFFFFF"/>
              </a:solidFill>
              <a:latin typeface="Verdana"/>
              <a:ea typeface="Verdana"/>
              <a:cs typeface="Aharoni"/>
            </a:endParaRP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161954A6-0CB3-475B-A27A-9ACCF7BE0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430310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1E476A-1746-4DC9-8EC8-F61348E32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F51158-9271-444A-8BD0-7C022B30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3E8BA-0324-4924-96A3-DCC5CE85E579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1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PIEDE E CAVIGLIA</a:t>
            </a:r>
            <a:endParaRPr lang="it-IT" b="1">
              <a:latin typeface="Verdana"/>
              <a:ea typeface="Verdana"/>
              <a:cs typeface="Verdana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946684"/>
            <a:ext cx="539723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Verdana"/>
                <a:ea typeface="Verdana"/>
                <a:cs typeface="Verdana"/>
              </a:rPr>
              <a:t>IL COMPLESSO CAVIGLIA-PIEDE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inizia</a:t>
            </a:r>
            <a:r>
              <a:rPr lang="en-US" sz="2400" dirty="0">
                <a:latin typeface="Verdana"/>
                <a:ea typeface="Verdana"/>
                <a:cs typeface="Verdana"/>
              </a:rPr>
              <a:t> con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l'Articolazione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Talo-Curale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comprende</a:t>
            </a:r>
            <a:r>
              <a:rPr lang="en-US" sz="2400" dirty="0">
                <a:latin typeface="Verdana"/>
                <a:ea typeface="Verdana"/>
                <a:cs typeface="Verdana"/>
              </a:rPr>
              <a:t> L'ASTRAGALO il PERONE e la TIBIA</a:t>
            </a: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IN ALTO PIEDE VISTO ESTERNAMENTE: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Articolazione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Tra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Astragalo</a:t>
            </a:r>
            <a:r>
              <a:rPr lang="en-US" sz="2400" dirty="0">
                <a:latin typeface="Verdana"/>
                <a:ea typeface="Verdana"/>
                <a:cs typeface="Verdana"/>
              </a:rPr>
              <a:t> e Perone</a:t>
            </a: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IN BASSO PIEDE VISTO INTERNAMENTE: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Articolazione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tra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Astragalo</a:t>
            </a:r>
            <a:r>
              <a:rPr lang="en-US" sz="2400" dirty="0">
                <a:latin typeface="Verdana"/>
                <a:ea typeface="Verdana"/>
                <a:cs typeface="Verdana"/>
              </a:rPr>
              <a:t> e Tibia</a:t>
            </a:r>
          </a:p>
          <a:p>
            <a:r>
              <a:rPr lang="en-US" sz="2400" b="1" dirty="0">
                <a:latin typeface="Verdana"/>
                <a:ea typeface="Verdana"/>
                <a:cs typeface="Verdana"/>
              </a:rPr>
              <a:t>PINZA MALLEOLARE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1A543F3-D83B-42DF-9E98-F3A86C01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0" y="598677"/>
            <a:ext cx="4480809" cy="2733294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CEDC4247-F52D-4519-AA31-79009DBF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04" y="3425388"/>
            <a:ext cx="4324483" cy="2201331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C46F26-DF83-4F7C-A580-7D94DEEE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CE409883-BF98-4DE0-9A36-452F580E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4144-2AB0-4355-B370-F2752B4DDB96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latin typeface="Verdana"/>
                <a:ea typeface="Verdana"/>
                <a:cs typeface="Aharoni"/>
              </a:rPr>
              <a:t>PINZA MALLEOLARE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802911"/>
            <a:ext cx="5397237" cy="20797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Verdana"/>
              </a:rPr>
              <a:t>E’ FORMATA TRA ASTRAGALO, TIBIA INTERNAMENTE E PERONE ESTERNAMENTE</a:t>
            </a:r>
          </a:p>
          <a:p>
            <a:pPr marL="0" indent="0">
              <a:buNone/>
            </a:pPr>
            <a:r>
              <a:rPr lang="en-US" sz="2400" dirty="0">
                <a:latin typeface="Verdana"/>
                <a:ea typeface="Verdana"/>
                <a:cs typeface="Verdana"/>
              </a:rPr>
              <a:t>MA ANCHE DA NUMEROSI LEGAMENTI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rinforzano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l’articolazione</a:t>
            </a:r>
            <a:r>
              <a:rPr lang="en-US" sz="2400" dirty="0">
                <a:latin typeface="Verdana"/>
                <a:ea typeface="Verdana"/>
                <a:cs typeface="Verdana"/>
              </a:rPr>
              <a:t>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C02ED487-6A60-48BD-92D3-3852829D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74" y="1095325"/>
            <a:ext cx="4626633" cy="4307916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BAAA2484-FCAB-4643-AC50-C264DB2A4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46" y="4116611"/>
            <a:ext cx="5403011" cy="250666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AEE4C9-1F0A-4912-9CE5-BA863CF6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4AE027-5068-446C-B249-2BE90BC3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7648-7DFE-4083-9295-8F4374C44836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>
            <a:normAutofit/>
          </a:bodyPr>
          <a:lstStyle/>
          <a:p>
            <a:pPr algn="ctr"/>
            <a:r>
              <a:rPr lang="it-IT" b="1">
                <a:latin typeface="Verdana"/>
                <a:ea typeface="Verdana"/>
                <a:cs typeface="Aharoni"/>
              </a:rPr>
              <a:t>MOVIMENTI PIEDE CAVIGLIA</a:t>
            </a:r>
            <a:endParaRPr lang="it-IT" b="1">
              <a:latin typeface="Verdana"/>
              <a:ea typeface="Verdana"/>
              <a:cs typeface="Verdana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946684"/>
            <a:ext cx="539723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b="1" dirty="0">
                <a:latin typeface="Verdana"/>
                <a:ea typeface="Verdana"/>
                <a:cs typeface="Verdana"/>
              </a:rPr>
              <a:t>PRONAZIONE</a:t>
            </a:r>
            <a:r>
              <a:rPr lang="en-US" sz="2400" dirty="0">
                <a:latin typeface="Verdana"/>
                <a:ea typeface="Verdana"/>
                <a:cs typeface="Verdana"/>
              </a:rPr>
              <a:t>: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Rotazione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del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l’interno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r>
              <a:rPr lang="en-US" sz="2400" b="1" dirty="0">
                <a:latin typeface="Verdana"/>
                <a:ea typeface="Verdana"/>
                <a:cs typeface="Verdana"/>
              </a:rPr>
              <a:t>FLESSIONE DORSALE </a:t>
            </a:r>
            <a:r>
              <a:rPr lang="en-US" sz="2400" dirty="0">
                <a:latin typeface="Verdana"/>
                <a:ea typeface="Verdana"/>
                <a:cs typeface="Verdana"/>
              </a:rPr>
              <a:t>Punta del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l’alto</a:t>
            </a:r>
            <a:endParaRPr lang="en-US" sz="2400" b="1" dirty="0">
              <a:latin typeface="Verdana"/>
              <a:ea typeface="Verdana"/>
              <a:cs typeface="Verdana"/>
            </a:endParaRPr>
          </a:p>
          <a:p>
            <a:r>
              <a:rPr lang="en-US" sz="2400" b="1" dirty="0">
                <a:latin typeface="Verdana"/>
                <a:ea typeface="Verdana"/>
                <a:cs typeface="Verdana"/>
              </a:rPr>
              <a:t>SUPINAZIONE: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Rotazione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del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l’esterno</a:t>
            </a:r>
            <a:endParaRPr lang="en-US" sz="2400" dirty="0">
              <a:latin typeface="Verdana"/>
              <a:ea typeface="Verdana"/>
              <a:cs typeface="Verdana"/>
            </a:endParaRPr>
          </a:p>
          <a:p>
            <a:r>
              <a:rPr lang="en-US" sz="2400" b="1" dirty="0">
                <a:latin typeface="Verdana"/>
                <a:ea typeface="Verdana"/>
                <a:cs typeface="Verdana"/>
              </a:rPr>
              <a:t>ESTENSIONE PLANTARE </a:t>
            </a:r>
            <a:r>
              <a:rPr lang="en-US" sz="2400" dirty="0">
                <a:latin typeface="Verdana"/>
                <a:ea typeface="Verdana"/>
                <a:cs typeface="Verdana"/>
              </a:rPr>
              <a:t>Punta del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piede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il basso</a:t>
            </a:r>
            <a:endParaRPr lang="en-US" sz="2400" b="1" dirty="0">
              <a:latin typeface="Verdana"/>
              <a:ea typeface="Verdana"/>
              <a:cs typeface="Verdana"/>
            </a:endParaRP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supinazione</a:t>
            </a:r>
            <a:r>
              <a:rPr lang="en-US" sz="2400" dirty="0">
                <a:latin typeface="Verdana"/>
                <a:ea typeface="Verdana"/>
                <a:cs typeface="Verdana"/>
              </a:rPr>
              <a:t> ha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mobilità</a:t>
            </a:r>
            <a:r>
              <a:rPr lang="en-US" sz="2400" dirty="0">
                <a:latin typeface="Verdana"/>
                <a:ea typeface="Verdana"/>
                <a:cs typeface="Verdana"/>
              </a:rPr>
              <a:t> rispetto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pronazione</a:t>
            </a:r>
            <a:r>
              <a:rPr lang="en-US" sz="2400" dirty="0">
                <a:latin typeface="Verdana"/>
                <a:ea typeface="Verdana"/>
                <a:cs typeface="Verdana"/>
              </a:rPr>
              <a:t> ed è per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questo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motivo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che</a:t>
            </a:r>
            <a:r>
              <a:rPr lang="en-US" sz="2400" dirty="0">
                <a:latin typeface="Verdana"/>
                <a:ea typeface="Verdana"/>
                <a:cs typeface="Verdana"/>
              </a:rPr>
              <a:t> le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distorsioni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avvengono</a:t>
            </a:r>
            <a:r>
              <a:rPr lang="en-US" sz="2400" dirty="0">
                <a:latin typeface="Verdana"/>
                <a:ea typeface="Verdana"/>
                <a:cs typeface="Verdana"/>
              </a:rPr>
              <a:t> con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frequenza</a:t>
            </a:r>
            <a:r>
              <a:rPr lang="en-US" sz="2400" dirty="0">
                <a:latin typeface="Verdana"/>
                <a:ea typeface="Verdana"/>
                <a:cs typeface="Verdana"/>
              </a:rPr>
              <a:t> 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livello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laterale</a:t>
            </a:r>
            <a:endParaRPr lang="en-US" sz="24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1438F10D-8830-491D-BE98-4744603A5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9" y="745588"/>
            <a:ext cx="5230482" cy="294014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2911861-9466-40FE-BC08-CF5D097D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F5FEB5-E5AE-45DF-B79F-471FF5A7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97D3-7A54-42CB-B7C4-42D7FA01EF6E}" type="datetime1">
              <a:rPr lang="it-IT" smtClean="0"/>
              <a:t>26/04/2021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649CE3-D372-4691-9044-E78897817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39" y="3868616"/>
            <a:ext cx="4114800" cy="22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37D1B4-84E1-455D-BF37-508BCDFE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09122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Verdana"/>
                <a:ea typeface="Verdana"/>
                <a:cs typeface="Aharoni"/>
              </a:rPr>
              <a:t>OSSA DELLA GAMBA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616FDD-DF2D-4E5C-896D-AFFA7B490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420837"/>
            <a:ext cx="5397237" cy="48771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latin typeface="Verdana"/>
                <a:ea typeface="Verdana"/>
                <a:cs typeface="Verdana"/>
              </a:rPr>
              <a:t>Le due ossa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400" dirty="0">
                <a:latin typeface="Verdana"/>
                <a:ea typeface="Verdana"/>
                <a:cs typeface="Verdana"/>
              </a:rPr>
              <a:t> gamba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sono</a:t>
            </a:r>
            <a:r>
              <a:rPr lang="en-US" sz="2400" dirty="0">
                <a:latin typeface="Verdana"/>
                <a:ea typeface="Verdana"/>
                <a:cs typeface="Verdana"/>
              </a:rPr>
              <a:t> il PERONE situate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nella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esterna</a:t>
            </a:r>
            <a:r>
              <a:rPr lang="en-US" sz="2400" dirty="0">
                <a:latin typeface="Verdana"/>
                <a:ea typeface="Verdana"/>
                <a:cs typeface="Verdana"/>
              </a:rPr>
              <a:t> e la TIBIA situate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centralmente</a:t>
            </a:r>
            <a:r>
              <a:rPr lang="en-US" sz="2400" dirty="0">
                <a:latin typeface="Verdana"/>
                <a:ea typeface="Verdana"/>
                <a:cs typeface="Verdana"/>
              </a:rPr>
              <a:t> –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parte</a:t>
            </a:r>
            <a:r>
              <a:rPr lang="en-US" sz="2400" dirty="0">
                <a:latin typeface="Verdana"/>
                <a:ea typeface="Verdana"/>
                <a:cs typeface="Verdana"/>
              </a:rPr>
              <a:t> interna</a:t>
            </a: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stabilità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della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caviglia</a:t>
            </a:r>
            <a:r>
              <a:rPr lang="en-US" sz="2400" dirty="0">
                <a:latin typeface="Verdana"/>
                <a:ea typeface="Verdana"/>
                <a:cs typeface="Verdana"/>
              </a:rPr>
              <a:t> è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garantita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dalla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possibilità</a:t>
            </a:r>
            <a:r>
              <a:rPr lang="en-US" sz="2400" dirty="0">
                <a:latin typeface="Verdana"/>
                <a:ea typeface="Verdana"/>
                <a:cs typeface="Verdana"/>
              </a:rPr>
              <a:t> del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PERONE</a:t>
            </a:r>
            <a:r>
              <a:rPr lang="en-US" sz="2400" dirty="0">
                <a:latin typeface="Verdana"/>
                <a:ea typeface="Verdana"/>
                <a:cs typeface="Verdana"/>
              </a:rPr>
              <a:t> di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scivolare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il basso</a:t>
            </a:r>
          </a:p>
          <a:p>
            <a:r>
              <a:rPr lang="en-US" sz="2400" dirty="0" err="1">
                <a:latin typeface="Verdana"/>
                <a:ea typeface="Verdana"/>
                <a:cs typeface="Verdana"/>
              </a:rPr>
              <a:t>Questo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movimento</a:t>
            </a:r>
            <a:r>
              <a:rPr lang="en-US" sz="2400" dirty="0">
                <a:latin typeface="Verdana"/>
                <a:ea typeface="Verdana"/>
                <a:cs typeface="Verdana"/>
              </a:rPr>
              <a:t> è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reso</a:t>
            </a:r>
            <a:r>
              <a:rPr lang="en-US" sz="2400" dirty="0">
                <a:latin typeface="Verdana"/>
                <a:ea typeface="Verdana"/>
                <a:cs typeface="Verdana"/>
              </a:rPr>
              <a:t> possible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principalmente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dai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400" dirty="0">
                <a:latin typeface="Verdana"/>
                <a:ea typeface="Verdana"/>
                <a:cs typeface="Verdana"/>
              </a:rPr>
              <a:t>: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PERONEI – TIBIALE ANTERIORE</a:t>
            </a:r>
          </a:p>
          <a:p>
            <a:r>
              <a:rPr lang="en-US" sz="2400" dirty="0">
                <a:latin typeface="Verdana"/>
                <a:ea typeface="Verdana"/>
                <a:cs typeface="Verdana"/>
              </a:rPr>
              <a:t>Se mi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alzo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sulla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punta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dei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piedi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perdo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STABILITA</a:t>
            </a:r>
            <a:r>
              <a:rPr lang="en-US" sz="2400" dirty="0">
                <a:latin typeface="Verdana"/>
                <a:ea typeface="Verdana"/>
                <a:cs typeface="Verdana"/>
              </a:rPr>
              <a:t>'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saranno</a:t>
            </a:r>
            <a:r>
              <a:rPr lang="en-US" sz="2400" dirty="0">
                <a:latin typeface="Verdana"/>
                <a:ea typeface="Verdana"/>
                <a:cs typeface="Verdana"/>
              </a:rPr>
              <a:t> I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muscoli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PERONEI</a:t>
            </a:r>
            <a:r>
              <a:rPr lang="en-US" sz="2400" dirty="0">
                <a:latin typeface="Verdana"/>
                <a:ea typeface="Verdana"/>
                <a:cs typeface="Verdana"/>
              </a:rPr>
              <a:t> a far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scivolare</a:t>
            </a:r>
            <a:r>
              <a:rPr lang="en-US" sz="2400" dirty="0">
                <a:latin typeface="Verdana"/>
                <a:ea typeface="Verdana"/>
                <a:cs typeface="Verdana"/>
              </a:rPr>
              <a:t> il </a:t>
            </a:r>
            <a:r>
              <a:rPr lang="en-US" sz="2400" b="1" dirty="0">
                <a:latin typeface="Verdana"/>
                <a:ea typeface="Verdana"/>
                <a:cs typeface="Verdana"/>
              </a:rPr>
              <a:t>PERONE</a:t>
            </a:r>
            <a:r>
              <a:rPr lang="en-US" sz="2400" dirty="0">
                <a:latin typeface="Verdana"/>
                <a:ea typeface="Verdana"/>
                <a:cs typeface="Verdana"/>
              </a:rPr>
              <a:t> verso il basso e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serrare</a:t>
            </a:r>
            <a:r>
              <a:rPr lang="en-US" sz="2400" dirty="0">
                <a:latin typeface="Verdana"/>
                <a:ea typeface="Verdana"/>
                <a:cs typeface="Verdana"/>
              </a:rPr>
              <a:t> la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pinza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malleolare</a:t>
            </a:r>
            <a:r>
              <a:rPr lang="en-US" sz="2400" dirty="0">
                <a:latin typeface="Verdana"/>
                <a:ea typeface="Verdana"/>
                <a:cs typeface="Verdana"/>
              </a:rPr>
              <a:t> per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avere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più</a:t>
            </a:r>
            <a:r>
              <a:rPr lang="en-US" sz="2400" dirty="0">
                <a:latin typeface="Verdana"/>
                <a:ea typeface="Verdana"/>
                <a:cs typeface="Verdana"/>
              </a:rPr>
              <a:t> </a:t>
            </a:r>
            <a:r>
              <a:rPr lang="en-US" sz="2400" dirty="0" err="1">
                <a:latin typeface="Verdana"/>
                <a:ea typeface="Verdana"/>
                <a:cs typeface="Verdana"/>
              </a:rPr>
              <a:t>stabilità</a:t>
            </a:r>
            <a:endParaRPr lang="en-US" sz="2400" dirty="0">
              <a:latin typeface="Verdana"/>
              <a:ea typeface="Verdana"/>
              <a:cs typeface="Verdan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32EBCFA-B7E4-4E84-B341-FF33BA99B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08" y="483777"/>
            <a:ext cx="4123425" cy="466837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75C5E-2D78-4D79-9187-ED0D0FE0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Alessandro Mattioli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B4F1F3-518D-4648-A00C-76D6333F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39FB-EB9E-400D-B1AC-18064A082D11}" type="datetime1">
              <a:rPr lang="it-IT" smtClean="0"/>
              <a:t>26/04/2021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487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RightStep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4870</Words>
  <Application>Microsoft Office PowerPoint</Application>
  <PresentationFormat>Widescreen</PresentationFormat>
  <Paragraphs>481</Paragraphs>
  <Slides>58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4" baseType="lpstr">
      <vt:lpstr>Aharoni</vt:lpstr>
      <vt:lpstr>Arial</vt:lpstr>
      <vt:lpstr>Avenir Next LT Pro</vt:lpstr>
      <vt:lpstr>Calibri</vt:lpstr>
      <vt:lpstr>Verdana</vt:lpstr>
      <vt:lpstr>ShapesVTI</vt:lpstr>
      <vt:lpstr>OPERATORE SPORTIVO PER LA METODICA DEL CAMMINO Biomeccanica della Camminata </vt:lpstr>
      <vt:lpstr>CAMMINARE</vt:lpstr>
      <vt:lpstr>UN PO' DI ANATOMIA Ossa-Articolazioni     e muscoli</vt:lpstr>
      <vt:lpstr>OSSA- ARTICOLAZIONI MUSCOLI</vt:lpstr>
      <vt:lpstr>PIEDE E CAVIGLIA</vt:lpstr>
      <vt:lpstr>PIEDE E CAVIGLIA</vt:lpstr>
      <vt:lpstr>PINZA MALLEOLARE</vt:lpstr>
      <vt:lpstr>MOVIMENTI PIEDE CAVIGLIA</vt:lpstr>
      <vt:lpstr>OSSA DELLA GAMBA</vt:lpstr>
      <vt:lpstr>STABILITA' DELLA CAVIGLIA</vt:lpstr>
      <vt:lpstr>MUSCOLI DELLA GAMBA</vt:lpstr>
      <vt:lpstr>TRICIPITE SURALE     E SOLEO</vt:lpstr>
      <vt:lpstr>TENDINE DI ACHILLE E FASCIA PLANTARE</vt:lpstr>
      <vt:lpstr>ARCHI O VOLTE</vt:lpstr>
      <vt:lpstr>TIPOLOGIE DI APPOGGIO</vt:lpstr>
      <vt:lpstr>PATOLOGIE CLASSICHE DEL PIEDE GAMBA</vt:lpstr>
      <vt:lpstr>OSSA COSCIA E BACINO</vt:lpstr>
      <vt:lpstr>ARTICOLAZIONE DEL GINOCCHIO</vt:lpstr>
      <vt:lpstr>ARTICOLAZIONE DELL ANCA</vt:lpstr>
      <vt:lpstr>MUSCOLI ANTERIORI DELLA COSCIA</vt:lpstr>
      <vt:lpstr>MUSCOLI POSTERIORI DELLA COSCIA</vt:lpstr>
      <vt:lpstr>ZAMPA D’OCA</vt:lpstr>
      <vt:lpstr>MUSCOLI PRINCIPALI  DELL’ANCA</vt:lpstr>
      <vt:lpstr>MUSCOLI  PROFONDI DELL’ANCA</vt:lpstr>
      <vt:lpstr>TENSORE DELLA FASCIA LATA</vt:lpstr>
      <vt:lpstr>MUSCOLI DEL CORE</vt:lpstr>
      <vt:lpstr>MUSCOLI DELLA SCHIENA</vt:lpstr>
      <vt:lpstr>LOMBALGIA - LOMBOSCIATALGIA</vt:lpstr>
      <vt:lpstr>POSTURA E CAMMINATA</vt:lpstr>
      <vt:lpstr>CAMMINARE</vt:lpstr>
      <vt:lpstr>PASSO E CICLO DEL CAMMINO</vt:lpstr>
      <vt:lpstr>PASSO</vt:lpstr>
      <vt:lpstr>I PIEDI</vt:lpstr>
      <vt:lpstr>LE GAMBE </vt:lpstr>
      <vt:lpstr>IL BACINO</vt:lpstr>
      <vt:lpstr>BUSTO SPALLE        E BRACCIA</vt:lpstr>
      <vt:lpstr>FASE DI RECUPERO DELLA GAMBA</vt:lpstr>
      <vt:lpstr>SALITA E DISCESA</vt:lpstr>
      <vt:lpstr>EQUILIBRIO E BARICENTRO</vt:lpstr>
      <vt:lpstr>BARICENTRO</vt:lpstr>
      <vt:lpstr>EQUILIBRIO E PROPIOCEZIONE</vt:lpstr>
      <vt:lpstr>SALITA</vt:lpstr>
      <vt:lpstr>SALITA MONTAGNA</vt:lpstr>
      <vt:lpstr>DISCESA</vt:lpstr>
      <vt:lpstr>DISCESA MONTAGNA</vt:lpstr>
      <vt:lpstr>DISCESA ….problematiche</vt:lpstr>
      <vt:lpstr>SALITA vs DISCESA = 2 a 0 </vt:lpstr>
      <vt:lpstr>IMPORTANTE !</vt:lpstr>
      <vt:lpstr>NORDIC WALKING e WALKING</vt:lpstr>
      <vt:lpstr>CAMMINATA LENTA E VELOCE </vt:lpstr>
      <vt:lpstr>CAMMINATA VELOCE </vt:lpstr>
      <vt:lpstr>IL "COSTO" DELLA CAMMINATA</vt:lpstr>
      <vt:lpstr>COSTO E OBIETTIVI</vt:lpstr>
      <vt:lpstr>COSTI E BENEFICI</vt:lpstr>
      <vt:lpstr>FREQUENZA CARDIACA</vt:lpstr>
      <vt:lpstr>CAMMINATA E CORSA</vt:lpstr>
      <vt:lpstr>CAMMINATA E MARCIA</vt:lpstr>
      <vt:lpstr>PARTE PRATICA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Alessandro Mattioli</cp:lastModifiedBy>
  <cp:revision>533</cp:revision>
  <dcterms:created xsi:type="dcterms:W3CDTF">2021-03-29T14:23:33Z</dcterms:created>
  <dcterms:modified xsi:type="dcterms:W3CDTF">2021-04-26T09:43:10Z</dcterms:modified>
</cp:coreProperties>
</file>