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7" r:id="rId1"/>
    <p:sldMasterId id="2147484327" r:id="rId2"/>
    <p:sldMasterId id="2147484329" r:id="rId3"/>
    <p:sldMasterId id="2147484437" r:id="rId4"/>
  </p:sldMasterIdLst>
  <p:notesMasterIdLst>
    <p:notesMasterId r:id="rId35"/>
  </p:notesMasterIdLst>
  <p:handoutMasterIdLst>
    <p:handoutMasterId r:id="rId36"/>
  </p:handoutMasterIdLst>
  <p:sldIdLst>
    <p:sldId id="256" r:id="rId5"/>
    <p:sldId id="497" r:id="rId6"/>
    <p:sldId id="407" r:id="rId7"/>
    <p:sldId id="297" r:id="rId8"/>
    <p:sldId id="450" r:id="rId9"/>
    <p:sldId id="498" r:id="rId10"/>
    <p:sldId id="499" r:id="rId11"/>
    <p:sldId id="380" r:id="rId12"/>
    <p:sldId id="500" r:id="rId13"/>
    <p:sldId id="501" r:id="rId14"/>
    <p:sldId id="464" r:id="rId15"/>
    <p:sldId id="504" r:id="rId16"/>
    <p:sldId id="465" r:id="rId17"/>
    <p:sldId id="469" r:id="rId18"/>
    <p:sldId id="467" r:id="rId19"/>
    <p:sldId id="506" r:id="rId20"/>
    <p:sldId id="468" r:id="rId21"/>
    <p:sldId id="505" r:id="rId22"/>
    <p:sldId id="507" r:id="rId23"/>
    <p:sldId id="466" r:id="rId24"/>
    <p:sldId id="508" r:id="rId25"/>
    <p:sldId id="373" r:id="rId26"/>
    <p:sldId id="502" r:id="rId27"/>
    <p:sldId id="474" r:id="rId28"/>
    <p:sldId id="503" r:id="rId29"/>
    <p:sldId id="381" r:id="rId30"/>
    <p:sldId id="463" r:id="rId31"/>
    <p:sldId id="510" r:id="rId32"/>
    <p:sldId id="372" r:id="rId33"/>
    <p:sldId id="509" r:id="rId34"/>
  </p:sldIdLst>
  <p:sldSz cx="9144000" cy="6858000" type="screen4x3"/>
  <p:notesSz cx="7099300" cy="10234613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DD06"/>
    <a:srgbClr val="001D58"/>
    <a:srgbClr val="002B82"/>
    <a:srgbClr val="003DB8"/>
    <a:srgbClr val="C91A0D"/>
    <a:srgbClr val="F6284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353" autoAdjust="0"/>
    <p:restoredTop sz="94700" autoAdjust="0"/>
  </p:normalViewPr>
  <p:slideViewPr>
    <p:cSldViewPr>
      <p:cViewPr>
        <p:scale>
          <a:sx n="124" d="100"/>
          <a:sy n="124" d="100"/>
        </p:scale>
        <p:origin x="-1254" y="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8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A69F0C-60A5-4410-9731-3E1EA1B6DD83}" type="doc">
      <dgm:prSet loTypeId="urn:microsoft.com/office/officeart/2005/8/layout/target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C0945C13-DC5C-4B98-9AC3-954E9B8E76F8}">
      <dgm:prSet phldrT="[Testo]" custT="1"/>
      <dgm:spPr/>
      <dgm:t>
        <a:bodyPr/>
        <a:lstStyle/>
        <a:p>
          <a:r>
            <a:rPr lang="it-IT" sz="1100" b="1" dirty="0">
              <a:solidFill>
                <a:srgbClr val="002060"/>
              </a:solidFill>
            </a:rPr>
            <a:t>Direzione di Riunione   </a:t>
          </a:r>
        </a:p>
      </dgm:t>
    </dgm:pt>
    <dgm:pt modelId="{1C411326-38D4-46A1-9399-117539FF70AA}" type="parTrans" cxnId="{9694E45D-2384-409C-8200-C92C54589DE4}">
      <dgm:prSet/>
      <dgm:spPr/>
      <dgm:t>
        <a:bodyPr/>
        <a:lstStyle/>
        <a:p>
          <a:endParaRPr lang="it-IT"/>
        </a:p>
      </dgm:t>
    </dgm:pt>
    <dgm:pt modelId="{F8F69B39-E4A3-411F-AC7A-F5064FCE248A}" type="sibTrans" cxnId="{9694E45D-2384-409C-8200-C92C54589DE4}">
      <dgm:prSet/>
      <dgm:spPr/>
      <dgm:t>
        <a:bodyPr/>
        <a:lstStyle/>
        <a:p>
          <a:endParaRPr lang="it-IT"/>
        </a:p>
      </dgm:t>
    </dgm:pt>
    <dgm:pt modelId="{8F8E5478-1689-4746-82C9-F8B6322C13D2}">
      <dgm:prSet phldrT="[Testo]"/>
      <dgm:spPr>
        <a:ln>
          <a:solidFill>
            <a:schemeClr val="accent4"/>
          </a:solidFill>
        </a:ln>
      </dgm:spPr>
      <dgm:t>
        <a:bodyPr/>
        <a:lstStyle/>
        <a:p>
          <a:endParaRPr lang="it-IT" dirty="0"/>
        </a:p>
        <a:p>
          <a:r>
            <a:rPr lang="it-IT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Decisionale</a:t>
          </a:r>
        </a:p>
        <a:p>
          <a:endParaRPr lang="it-IT" dirty="0"/>
        </a:p>
      </dgm:t>
    </dgm:pt>
    <dgm:pt modelId="{EAD54F13-E50B-43E1-8E17-BB63F1C9B2F0}" type="parTrans" cxnId="{89704ACB-BAAB-4608-BADA-BEA03EB9A1F2}">
      <dgm:prSet/>
      <dgm:spPr/>
      <dgm:t>
        <a:bodyPr/>
        <a:lstStyle/>
        <a:p>
          <a:endParaRPr lang="it-IT"/>
        </a:p>
      </dgm:t>
    </dgm:pt>
    <dgm:pt modelId="{4E376DC6-D10F-4B85-8AFD-E87FB2A2614C}" type="sibTrans" cxnId="{89704ACB-BAAB-4608-BADA-BEA03EB9A1F2}">
      <dgm:prSet/>
      <dgm:spPr/>
      <dgm:t>
        <a:bodyPr/>
        <a:lstStyle/>
        <a:p>
          <a:endParaRPr lang="it-IT"/>
        </a:p>
      </dgm:t>
    </dgm:pt>
    <dgm:pt modelId="{A64EBB38-3B8C-43C0-A7AD-56E3210AEAF5}">
      <dgm:prSet phldrT="[Testo]" custT="1"/>
      <dgm:spPr/>
      <dgm:t>
        <a:bodyPr/>
        <a:lstStyle/>
        <a:p>
          <a:r>
            <a:rPr lang="it-IT" sz="1200" b="1" dirty="0">
              <a:solidFill>
                <a:srgbClr val="002060"/>
              </a:solidFill>
            </a:rPr>
            <a:t>Giuria d’Appello</a:t>
          </a:r>
        </a:p>
      </dgm:t>
    </dgm:pt>
    <dgm:pt modelId="{3468D79D-AFD5-402F-AFF6-57FB059DE686}" type="parTrans" cxnId="{EA6B0836-F6EE-47CF-A1B3-F2F061C64792}">
      <dgm:prSet/>
      <dgm:spPr/>
      <dgm:t>
        <a:bodyPr/>
        <a:lstStyle/>
        <a:p>
          <a:endParaRPr lang="it-IT"/>
        </a:p>
      </dgm:t>
    </dgm:pt>
    <dgm:pt modelId="{FF31B488-327D-4574-A8D6-204886FFAFE2}" type="sibTrans" cxnId="{EA6B0836-F6EE-47CF-A1B3-F2F061C64792}">
      <dgm:prSet/>
      <dgm:spPr/>
      <dgm:t>
        <a:bodyPr/>
        <a:lstStyle/>
        <a:p>
          <a:endParaRPr lang="it-IT"/>
        </a:p>
      </dgm:t>
    </dgm:pt>
    <dgm:pt modelId="{83D05DCC-F4FD-45DD-80FB-0B6C70666B3E}">
      <dgm:prSet phldrT="[Testo]"/>
      <dgm:spPr>
        <a:ln>
          <a:solidFill>
            <a:srgbClr val="FFC000"/>
          </a:solidFill>
        </a:ln>
      </dgm:spPr>
      <dgm:t>
        <a:bodyPr/>
        <a:lstStyle/>
        <a:p>
          <a:r>
            <a:rPr lang="it-IT" b="1" i="0" strike="noStrike" dirty="0">
              <a:solidFill>
                <a:srgbClr val="FADD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Tecnico </a:t>
          </a:r>
        </a:p>
        <a:p>
          <a:r>
            <a:rPr lang="it-IT" b="1" i="0" strike="noStrike" dirty="0">
              <a:solidFill>
                <a:srgbClr val="FADD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operativo</a:t>
          </a:r>
        </a:p>
      </dgm:t>
    </dgm:pt>
    <dgm:pt modelId="{9652E372-B47E-46A5-8E8D-118E022B5477}" type="parTrans" cxnId="{C2FCD6C9-E8E1-41CF-8C10-00F33AEBD03B}">
      <dgm:prSet/>
      <dgm:spPr/>
      <dgm:t>
        <a:bodyPr/>
        <a:lstStyle/>
        <a:p>
          <a:endParaRPr lang="it-IT"/>
        </a:p>
      </dgm:t>
    </dgm:pt>
    <dgm:pt modelId="{EB152E52-08DE-4701-A112-D52AD95F9794}" type="sibTrans" cxnId="{C2FCD6C9-E8E1-41CF-8C10-00F33AEBD03B}">
      <dgm:prSet/>
      <dgm:spPr/>
      <dgm:t>
        <a:bodyPr/>
        <a:lstStyle/>
        <a:p>
          <a:endParaRPr lang="it-IT"/>
        </a:p>
      </dgm:t>
    </dgm:pt>
    <dgm:pt modelId="{6A6DC615-DD46-4705-82AC-BAC15E661468}">
      <dgm:prSet phldrT="[Testo]" custT="1"/>
      <dgm:spPr/>
      <dgm:t>
        <a:bodyPr/>
        <a:lstStyle/>
        <a:p>
          <a:pPr>
            <a:spcBef>
              <a:spcPts val="1200"/>
            </a:spcBef>
          </a:pPr>
          <a:r>
            <a:rPr lang="it-IT" sz="1100" b="1" baseline="0" dirty="0">
              <a:solidFill>
                <a:srgbClr val="002060"/>
              </a:solidFill>
            </a:rPr>
            <a:t>Arbitri</a:t>
          </a:r>
        </a:p>
      </dgm:t>
    </dgm:pt>
    <dgm:pt modelId="{E50F6DB0-0D08-47FD-9712-193FC03DB725}" type="parTrans" cxnId="{B9BF2459-BF77-4C2B-95F2-BFD13EB59A52}">
      <dgm:prSet/>
      <dgm:spPr/>
      <dgm:t>
        <a:bodyPr/>
        <a:lstStyle/>
        <a:p>
          <a:endParaRPr lang="it-IT"/>
        </a:p>
      </dgm:t>
    </dgm:pt>
    <dgm:pt modelId="{3A4DD631-4EAE-4315-80B5-1AF52A06BC17}" type="sibTrans" cxnId="{B9BF2459-BF77-4C2B-95F2-BFD13EB59A52}">
      <dgm:prSet/>
      <dgm:spPr/>
      <dgm:t>
        <a:bodyPr/>
        <a:lstStyle/>
        <a:p>
          <a:endParaRPr lang="it-IT"/>
        </a:p>
      </dgm:t>
    </dgm:pt>
    <dgm:pt modelId="{DB814374-ADDA-4AD6-B66C-E98CEE4D3648}">
      <dgm:prSet phldrT="[Testo]" custT="1"/>
      <dgm:spPr/>
      <dgm:t>
        <a:bodyPr/>
        <a:lstStyle/>
        <a:p>
          <a:r>
            <a:rPr lang="it-IT" sz="1100" b="1" dirty="0">
              <a:solidFill>
                <a:srgbClr val="002060"/>
              </a:solidFill>
            </a:rPr>
            <a:t>Camera d’Appello</a:t>
          </a:r>
        </a:p>
      </dgm:t>
    </dgm:pt>
    <dgm:pt modelId="{6643D1AA-43F5-4F0B-9B91-6BAE6C32DB50}" type="parTrans" cxnId="{03E29830-3952-42CC-82D6-77B96F63D9E3}">
      <dgm:prSet/>
      <dgm:spPr/>
      <dgm:t>
        <a:bodyPr/>
        <a:lstStyle/>
        <a:p>
          <a:endParaRPr lang="it-IT"/>
        </a:p>
      </dgm:t>
    </dgm:pt>
    <dgm:pt modelId="{AB50B35A-3A0F-4251-B693-F0FAA56C9249}" type="sibTrans" cxnId="{03E29830-3952-42CC-82D6-77B96F63D9E3}">
      <dgm:prSet/>
      <dgm:spPr/>
      <dgm:t>
        <a:bodyPr/>
        <a:lstStyle/>
        <a:p>
          <a:endParaRPr lang="it-IT"/>
        </a:p>
      </dgm:t>
    </dgm:pt>
    <dgm:pt modelId="{16133EC9-2D36-4710-BD1C-0927D889E9D6}">
      <dgm:prSet phldrT="[Testo]" custT="1"/>
      <dgm:spPr/>
      <dgm:t>
        <a:bodyPr/>
        <a:lstStyle/>
        <a:p>
          <a:pPr>
            <a:spcBef>
              <a:spcPts val="1200"/>
            </a:spcBef>
          </a:pPr>
          <a:r>
            <a:rPr lang="it-IT" sz="1100" b="1" baseline="0" dirty="0">
              <a:solidFill>
                <a:srgbClr val="002060"/>
              </a:solidFill>
            </a:rPr>
            <a:t>Cronometristi</a:t>
          </a:r>
        </a:p>
      </dgm:t>
    </dgm:pt>
    <dgm:pt modelId="{A02E5539-0D4B-4B0D-80D8-983A51C1DC96}" type="parTrans" cxnId="{3B00E3F7-2483-42DD-B80F-0CEABC947154}">
      <dgm:prSet/>
      <dgm:spPr/>
      <dgm:t>
        <a:bodyPr/>
        <a:lstStyle/>
        <a:p>
          <a:endParaRPr lang="it-IT"/>
        </a:p>
      </dgm:t>
    </dgm:pt>
    <dgm:pt modelId="{987C7D05-07F2-422E-BDE8-8519E82DBE17}" type="sibTrans" cxnId="{3B00E3F7-2483-42DD-B80F-0CEABC947154}">
      <dgm:prSet/>
      <dgm:spPr/>
      <dgm:t>
        <a:bodyPr/>
        <a:lstStyle/>
        <a:p>
          <a:endParaRPr lang="it-IT"/>
        </a:p>
      </dgm:t>
    </dgm:pt>
    <dgm:pt modelId="{448EC9E1-AC7F-4609-8138-7B4EF56EA659}">
      <dgm:prSet phldrT="[Testo]" custT="1"/>
      <dgm:spPr/>
      <dgm:t>
        <a:bodyPr/>
        <a:lstStyle/>
        <a:p>
          <a:pPr>
            <a:spcBef>
              <a:spcPts val="1200"/>
            </a:spcBef>
          </a:pPr>
          <a:r>
            <a:rPr lang="it-IT" sz="1100" b="1" baseline="0" dirty="0">
              <a:solidFill>
                <a:srgbClr val="002060"/>
              </a:solidFill>
            </a:rPr>
            <a:t>1° giudice </a:t>
          </a:r>
        </a:p>
      </dgm:t>
    </dgm:pt>
    <dgm:pt modelId="{0493727E-091E-4F82-876F-8861530C6CDA}" type="parTrans" cxnId="{FC2C7C53-6AB4-4832-B966-1DB6617D711F}">
      <dgm:prSet/>
      <dgm:spPr/>
      <dgm:t>
        <a:bodyPr/>
        <a:lstStyle/>
        <a:p>
          <a:endParaRPr lang="it-IT"/>
        </a:p>
      </dgm:t>
    </dgm:pt>
    <dgm:pt modelId="{4F5C69CC-956B-4C97-A920-FF827A274ACC}" type="sibTrans" cxnId="{FC2C7C53-6AB4-4832-B966-1DB6617D711F}">
      <dgm:prSet/>
      <dgm:spPr/>
      <dgm:t>
        <a:bodyPr/>
        <a:lstStyle/>
        <a:p>
          <a:endParaRPr lang="it-IT"/>
        </a:p>
      </dgm:t>
    </dgm:pt>
    <dgm:pt modelId="{09AA3EAF-3D7E-4DF9-B421-3EAFD405B5AF}">
      <dgm:prSet phldrT="[Testo]" custT="1"/>
      <dgm:spPr/>
      <dgm:t>
        <a:bodyPr/>
        <a:lstStyle/>
        <a:p>
          <a:pPr>
            <a:spcBef>
              <a:spcPts val="1200"/>
            </a:spcBef>
          </a:pPr>
          <a:r>
            <a:rPr lang="it-IT" sz="1100" b="1" baseline="0" dirty="0">
              <a:solidFill>
                <a:srgbClr val="002060"/>
              </a:solidFill>
            </a:rPr>
            <a:t>Giudici alle misurazioni</a:t>
          </a:r>
        </a:p>
      </dgm:t>
    </dgm:pt>
    <dgm:pt modelId="{BF523AB6-5F08-4B87-8F31-2D9013438297}" type="parTrans" cxnId="{1DAD9D60-118B-4E6F-9548-3E2DE09601A2}">
      <dgm:prSet/>
      <dgm:spPr/>
      <dgm:t>
        <a:bodyPr/>
        <a:lstStyle/>
        <a:p>
          <a:endParaRPr lang="it-IT"/>
        </a:p>
      </dgm:t>
    </dgm:pt>
    <dgm:pt modelId="{CFD0E0F0-165D-4A8C-BE2E-DC46C01CBD7F}" type="sibTrans" cxnId="{1DAD9D60-118B-4E6F-9548-3E2DE09601A2}">
      <dgm:prSet/>
      <dgm:spPr/>
      <dgm:t>
        <a:bodyPr/>
        <a:lstStyle/>
        <a:p>
          <a:endParaRPr lang="it-IT"/>
        </a:p>
      </dgm:t>
    </dgm:pt>
    <dgm:pt modelId="{966FC555-1391-4044-BE6B-A2036A421386}">
      <dgm:prSet phldrT="[Testo]" custT="1"/>
      <dgm:spPr/>
      <dgm:t>
        <a:bodyPr/>
        <a:lstStyle/>
        <a:p>
          <a:pPr>
            <a:spcBef>
              <a:spcPts val="1200"/>
            </a:spcBef>
          </a:pPr>
          <a:r>
            <a:rPr lang="it-IT" sz="1100" b="1" baseline="0" dirty="0">
              <a:solidFill>
                <a:srgbClr val="002060"/>
              </a:solidFill>
            </a:rPr>
            <a:t>Giudici per le varie giurie</a:t>
          </a:r>
        </a:p>
      </dgm:t>
    </dgm:pt>
    <dgm:pt modelId="{54F40B13-9AA4-4142-9144-138EE4644BF6}" type="parTrans" cxnId="{11DA8790-9DC0-4CB8-9C26-B992FE8BC237}">
      <dgm:prSet/>
      <dgm:spPr/>
      <dgm:t>
        <a:bodyPr/>
        <a:lstStyle/>
        <a:p>
          <a:endParaRPr lang="it-IT"/>
        </a:p>
      </dgm:t>
    </dgm:pt>
    <dgm:pt modelId="{849E50BE-8E36-4059-91A6-421F0BDE1C66}" type="sibTrans" cxnId="{11DA8790-9DC0-4CB8-9C26-B992FE8BC237}">
      <dgm:prSet/>
      <dgm:spPr/>
      <dgm:t>
        <a:bodyPr/>
        <a:lstStyle/>
        <a:p>
          <a:endParaRPr lang="it-IT"/>
        </a:p>
      </dgm:t>
    </dgm:pt>
    <dgm:pt modelId="{7AC79998-63ED-4A0E-BA3C-9CFC7EF17ACD}">
      <dgm:prSet phldrT="[Testo]" custT="1"/>
      <dgm:spPr/>
      <dgm:t>
        <a:bodyPr/>
        <a:lstStyle/>
        <a:p>
          <a:pPr>
            <a:spcBef>
              <a:spcPts val="1200"/>
            </a:spcBef>
          </a:pPr>
          <a:r>
            <a:rPr lang="it-IT" sz="1100" b="1" baseline="0" dirty="0">
              <a:solidFill>
                <a:srgbClr val="002060"/>
              </a:solidFill>
            </a:rPr>
            <a:t>Giudici del servizio partenze</a:t>
          </a:r>
        </a:p>
      </dgm:t>
    </dgm:pt>
    <dgm:pt modelId="{A06712DE-3715-43FF-BDD6-C60EE8A60C0D}" type="parTrans" cxnId="{DDBFC786-5C22-488F-A464-B3A86A4F2EA5}">
      <dgm:prSet/>
      <dgm:spPr/>
      <dgm:t>
        <a:bodyPr/>
        <a:lstStyle/>
        <a:p>
          <a:endParaRPr lang="it-IT"/>
        </a:p>
      </dgm:t>
    </dgm:pt>
    <dgm:pt modelId="{DE717557-0BF6-49E6-AF35-B8B9FE2FA7E2}" type="sibTrans" cxnId="{DDBFC786-5C22-488F-A464-B3A86A4F2EA5}">
      <dgm:prSet/>
      <dgm:spPr/>
      <dgm:t>
        <a:bodyPr/>
        <a:lstStyle/>
        <a:p>
          <a:endParaRPr lang="it-IT"/>
        </a:p>
      </dgm:t>
    </dgm:pt>
    <dgm:pt modelId="{2A9BD3DC-142A-4B3E-A9FE-2C54BD489502}">
      <dgm:prSet phldrT="[Testo]" custT="1"/>
      <dgm:spPr/>
      <dgm:t>
        <a:bodyPr/>
        <a:lstStyle/>
        <a:p>
          <a:pPr>
            <a:spcBef>
              <a:spcPts val="1200"/>
            </a:spcBef>
          </a:pPr>
          <a:r>
            <a:rPr lang="it-IT" sz="1100" b="1" baseline="0" dirty="0">
              <a:solidFill>
                <a:srgbClr val="002060"/>
              </a:solidFill>
            </a:rPr>
            <a:t>Giudici di marcia</a:t>
          </a:r>
        </a:p>
      </dgm:t>
    </dgm:pt>
    <dgm:pt modelId="{7230E1CC-29E1-4A46-B6D8-812FBC891FFE}" type="parTrans" cxnId="{2107DAE6-8A39-4980-AB90-4587A0070794}">
      <dgm:prSet/>
      <dgm:spPr/>
      <dgm:t>
        <a:bodyPr/>
        <a:lstStyle/>
        <a:p>
          <a:endParaRPr lang="it-IT"/>
        </a:p>
      </dgm:t>
    </dgm:pt>
    <dgm:pt modelId="{EF1676C0-11E5-489D-B6D3-FDD530C605B5}" type="sibTrans" cxnId="{2107DAE6-8A39-4980-AB90-4587A0070794}">
      <dgm:prSet/>
      <dgm:spPr/>
      <dgm:t>
        <a:bodyPr/>
        <a:lstStyle/>
        <a:p>
          <a:endParaRPr lang="it-IT"/>
        </a:p>
      </dgm:t>
    </dgm:pt>
    <dgm:pt modelId="{CCBA53B8-23B5-4FEC-A8D8-799E0D629CB3}">
      <dgm:prSet phldrT="[Testo]" custT="1"/>
      <dgm:spPr/>
      <dgm:t>
        <a:bodyPr/>
        <a:lstStyle/>
        <a:p>
          <a:pPr>
            <a:spcBef>
              <a:spcPts val="1200"/>
            </a:spcBef>
          </a:pPr>
          <a:r>
            <a:rPr lang="it-IT" sz="1100" b="1" baseline="0" dirty="0">
              <a:solidFill>
                <a:srgbClr val="002060"/>
              </a:solidFill>
            </a:rPr>
            <a:t>Giudici per i controlli</a:t>
          </a:r>
        </a:p>
      </dgm:t>
    </dgm:pt>
    <dgm:pt modelId="{E6191890-70D3-4493-8A85-25870CB16699}" type="parTrans" cxnId="{0F3F4FDD-4342-44AD-BAC9-39166E9A6BEC}">
      <dgm:prSet/>
      <dgm:spPr/>
      <dgm:t>
        <a:bodyPr/>
        <a:lstStyle/>
        <a:p>
          <a:endParaRPr lang="it-IT"/>
        </a:p>
      </dgm:t>
    </dgm:pt>
    <dgm:pt modelId="{92E71319-2C5B-4DB4-B9B5-B09FCF40A9F9}" type="sibTrans" cxnId="{0F3F4FDD-4342-44AD-BAC9-39166E9A6BEC}">
      <dgm:prSet/>
      <dgm:spPr/>
      <dgm:t>
        <a:bodyPr/>
        <a:lstStyle/>
        <a:p>
          <a:endParaRPr lang="it-IT"/>
        </a:p>
      </dgm:t>
    </dgm:pt>
    <dgm:pt modelId="{789E0F03-BD9E-48CE-B921-354428BBC8BB}">
      <dgm:prSet phldrT="[Testo]" custT="1"/>
      <dgm:spPr/>
      <dgm:t>
        <a:bodyPr/>
        <a:lstStyle/>
        <a:p>
          <a:r>
            <a:rPr lang="it-IT" sz="1100" b="1" dirty="0">
              <a:solidFill>
                <a:srgbClr val="002060"/>
              </a:solidFill>
            </a:rPr>
            <a:t>Servizi Ausiliari   </a:t>
          </a:r>
        </a:p>
      </dgm:t>
    </dgm:pt>
    <dgm:pt modelId="{AD44714C-C56E-42B0-A7B2-455ECB76DD33}" type="parTrans" cxnId="{83540F91-C8FD-40D4-956A-18636315F654}">
      <dgm:prSet/>
      <dgm:spPr/>
      <dgm:t>
        <a:bodyPr/>
        <a:lstStyle/>
        <a:p>
          <a:endParaRPr lang="it-IT"/>
        </a:p>
      </dgm:t>
    </dgm:pt>
    <dgm:pt modelId="{E98B2D1D-B254-4130-A6D1-485411422AB9}" type="sibTrans" cxnId="{83540F91-C8FD-40D4-956A-18636315F654}">
      <dgm:prSet/>
      <dgm:spPr/>
      <dgm:t>
        <a:bodyPr/>
        <a:lstStyle/>
        <a:p>
          <a:endParaRPr lang="it-IT"/>
        </a:p>
      </dgm:t>
    </dgm:pt>
    <dgm:pt modelId="{6F51C882-62D6-4DD0-9903-31DAB9A35F53}">
      <dgm:prSet phldrT="[Testo]" custT="1"/>
      <dgm:spPr/>
      <dgm:t>
        <a:bodyPr/>
        <a:lstStyle/>
        <a:p>
          <a:r>
            <a:rPr lang="it-IT" sz="1100" b="1" dirty="0">
              <a:solidFill>
                <a:srgbClr val="002060"/>
              </a:solidFill>
            </a:rPr>
            <a:t>Direzione Tecnica </a:t>
          </a:r>
          <a:endParaRPr lang="it-IT" sz="1000" dirty="0">
            <a:solidFill>
              <a:srgbClr val="002060"/>
            </a:solidFill>
          </a:endParaRPr>
        </a:p>
      </dgm:t>
    </dgm:pt>
    <dgm:pt modelId="{8A615453-EEFF-4E28-B63E-B236CC0C62CC}" type="parTrans" cxnId="{99A6B0D3-0589-4278-B715-263D5AE23C26}">
      <dgm:prSet/>
      <dgm:spPr/>
      <dgm:t>
        <a:bodyPr/>
        <a:lstStyle/>
        <a:p>
          <a:endParaRPr lang="it-IT"/>
        </a:p>
      </dgm:t>
    </dgm:pt>
    <dgm:pt modelId="{46951A24-C708-4F85-919B-3ACA147A8E05}" type="sibTrans" cxnId="{99A6B0D3-0589-4278-B715-263D5AE23C26}">
      <dgm:prSet/>
      <dgm:spPr/>
      <dgm:t>
        <a:bodyPr/>
        <a:lstStyle/>
        <a:p>
          <a:endParaRPr lang="it-IT"/>
        </a:p>
      </dgm:t>
    </dgm:pt>
    <dgm:pt modelId="{D5A7E602-6066-4464-9E59-DEE2ECD3A567}">
      <dgm:prSet phldrT="[Testo]" custT="1"/>
      <dgm:spPr/>
      <dgm:t>
        <a:bodyPr/>
        <a:lstStyle/>
        <a:p>
          <a:r>
            <a:rPr lang="it-IT" sz="1100" b="1" dirty="0">
              <a:solidFill>
                <a:srgbClr val="002060"/>
              </a:solidFill>
            </a:rPr>
            <a:t>Delegato Tecnico</a:t>
          </a:r>
        </a:p>
      </dgm:t>
    </dgm:pt>
    <dgm:pt modelId="{6791B2AA-BA9C-4232-86D2-4075FAC0E5C2}" type="parTrans" cxnId="{687EA319-79E2-43BF-A2ED-7D463A082E4A}">
      <dgm:prSet/>
      <dgm:spPr/>
      <dgm:t>
        <a:bodyPr/>
        <a:lstStyle/>
        <a:p>
          <a:endParaRPr lang="it-IT"/>
        </a:p>
      </dgm:t>
    </dgm:pt>
    <dgm:pt modelId="{7C7E6589-E846-49EB-88DA-CC8F24B1DD13}" type="sibTrans" cxnId="{687EA319-79E2-43BF-A2ED-7D463A082E4A}">
      <dgm:prSet/>
      <dgm:spPr/>
      <dgm:t>
        <a:bodyPr/>
        <a:lstStyle/>
        <a:p>
          <a:endParaRPr lang="it-IT"/>
        </a:p>
      </dgm:t>
    </dgm:pt>
    <dgm:pt modelId="{7FFF2E3C-728C-47A9-936B-88C027F276FA}">
      <dgm:prSet phldrT="[Testo]" custT="1"/>
      <dgm:spPr/>
      <dgm:t>
        <a:bodyPr/>
        <a:lstStyle/>
        <a:p>
          <a:r>
            <a:rPr lang="it-IT" sz="1100" b="1" dirty="0">
              <a:solidFill>
                <a:srgbClr val="002060"/>
              </a:solidFill>
            </a:rPr>
            <a:t>Direttore di Gara</a:t>
          </a:r>
        </a:p>
      </dgm:t>
    </dgm:pt>
    <dgm:pt modelId="{1BB7A283-E8A0-4258-B71C-EEB693B40B40}" type="parTrans" cxnId="{AC61082C-A200-44CA-92D1-6AA18111E3EF}">
      <dgm:prSet/>
      <dgm:spPr/>
      <dgm:t>
        <a:bodyPr/>
        <a:lstStyle/>
        <a:p>
          <a:endParaRPr lang="it-IT"/>
        </a:p>
      </dgm:t>
    </dgm:pt>
    <dgm:pt modelId="{D4EE6AAF-179F-493A-9F35-A63DDB14B46E}" type="sibTrans" cxnId="{AC61082C-A200-44CA-92D1-6AA18111E3EF}">
      <dgm:prSet/>
      <dgm:spPr/>
      <dgm:t>
        <a:bodyPr/>
        <a:lstStyle/>
        <a:p>
          <a:endParaRPr lang="it-IT"/>
        </a:p>
      </dgm:t>
    </dgm:pt>
    <dgm:pt modelId="{E7B79194-FAEF-49A9-BB2C-BF833524099D}">
      <dgm:prSet phldrT="[Testo]" custT="1"/>
      <dgm:spPr/>
      <dgm:t>
        <a:bodyPr/>
        <a:lstStyle/>
        <a:p>
          <a:r>
            <a:rPr lang="it-IT" sz="1100" b="1" dirty="0">
              <a:solidFill>
                <a:srgbClr val="002060"/>
              </a:solidFill>
            </a:rPr>
            <a:t>TIC</a:t>
          </a:r>
        </a:p>
      </dgm:t>
    </dgm:pt>
    <dgm:pt modelId="{0B807C45-2FDA-442E-A4AB-54B88B4D9525}" type="parTrans" cxnId="{DF36F31C-53F5-4294-B102-EC24F43B8D78}">
      <dgm:prSet/>
      <dgm:spPr/>
      <dgm:t>
        <a:bodyPr/>
        <a:lstStyle/>
        <a:p>
          <a:endParaRPr lang="it-IT"/>
        </a:p>
      </dgm:t>
    </dgm:pt>
    <dgm:pt modelId="{3717850D-6F1D-43B5-ABD8-FC36C2FDCA43}" type="sibTrans" cxnId="{DF36F31C-53F5-4294-B102-EC24F43B8D78}">
      <dgm:prSet/>
      <dgm:spPr/>
      <dgm:t>
        <a:bodyPr/>
        <a:lstStyle/>
        <a:p>
          <a:endParaRPr lang="it-IT"/>
        </a:p>
      </dgm:t>
    </dgm:pt>
    <dgm:pt modelId="{A68F540A-5166-4A33-ABD8-846B37AB8CE9}">
      <dgm:prSet phldrT="[Testo]"/>
      <dgm:spPr>
        <a:ln>
          <a:solidFill>
            <a:srgbClr val="C00000"/>
          </a:solidFill>
        </a:ln>
      </dgm:spPr>
      <dgm:t>
        <a:bodyPr/>
        <a:lstStyle/>
        <a:p>
          <a:r>
            <a:rPr lang="it-IT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Organizzativo</a:t>
          </a:r>
        </a:p>
      </dgm:t>
    </dgm:pt>
    <dgm:pt modelId="{8281B348-2A05-493E-A513-8C8F63A35B6D}" type="sibTrans" cxnId="{37B8E1BC-8DE2-4204-95CA-66C041C55AC7}">
      <dgm:prSet/>
      <dgm:spPr/>
      <dgm:t>
        <a:bodyPr/>
        <a:lstStyle/>
        <a:p>
          <a:endParaRPr lang="it-IT"/>
        </a:p>
      </dgm:t>
    </dgm:pt>
    <dgm:pt modelId="{F5195763-318B-487A-92D9-20F6EDEAF886}" type="parTrans" cxnId="{37B8E1BC-8DE2-4204-95CA-66C041C55AC7}">
      <dgm:prSet/>
      <dgm:spPr/>
      <dgm:t>
        <a:bodyPr/>
        <a:lstStyle/>
        <a:p>
          <a:endParaRPr lang="it-IT"/>
        </a:p>
      </dgm:t>
    </dgm:pt>
    <dgm:pt modelId="{0418004E-6B3F-416A-8CFB-99CB0C2B5388}" type="pres">
      <dgm:prSet presAssocID="{74A69F0C-60A5-4410-9731-3E1EA1B6DD83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146FA8E8-A9B5-4981-A391-E882CC99080B}" type="pres">
      <dgm:prSet presAssocID="{A68F540A-5166-4A33-ABD8-846B37AB8CE9}" presName="circle1" presStyleLbl="node1" presStyleIdx="0" presStyleCnt="3" custScaleY="91315"/>
      <dgm:spPr/>
    </dgm:pt>
    <dgm:pt modelId="{4A911ABA-E5A2-413D-9B95-60979AC5B51A}" type="pres">
      <dgm:prSet presAssocID="{A68F540A-5166-4A33-ABD8-846B37AB8CE9}" presName="space" presStyleCnt="0"/>
      <dgm:spPr/>
    </dgm:pt>
    <dgm:pt modelId="{58FAD890-377F-48B1-94A6-483002F226A3}" type="pres">
      <dgm:prSet presAssocID="{A68F540A-5166-4A33-ABD8-846B37AB8CE9}" presName="rect1" presStyleLbl="alignAcc1" presStyleIdx="0" presStyleCnt="3" custScaleX="100000" custScaleY="90909" custLinFactNeighborX="-545" custLinFactNeighborY="-4418"/>
      <dgm:spPr/>
      <dgm:t>
        <a:bodyPr/>
        <a:lstStyle/>
        <a:p>
          <a:endParaRPr lang="it-IT"/>
        </a:p>
      </dgm:t>
    </dgm:pt>
    <dgm:pt modelId="{2BA5B883-84E2-48CE-B3C6-0553D43AD4CD}" type="pres">
      <dgm:prSet presAssocID="{8F8E5478-1689-4746-82C9-F8B6322C13D2}" presName="vertSpace2" presStyleLbl="node1" presStyleIdx="0" presStyleCnt="3"/>
      <dgm:spPr/>
    </dgm:pt>
    <dgm:pt modelId="{B56F410C-3801-40AA-9AFA-D6C36B190BCF}" type="pres">
      <dgm:prSet presAssocID="{8F8E5478-1689-4746-82C9-F8B6322C13D2}" presName="circle2" presStyleLbl="node1" presStyleIdx="1" presStyleCnt="3" custScaleY="92926" custLinFactNeighborX="991" custLinFactNeighborY="1602"/>
      <dgm:spPr>
        <a:solidFill>
          <a:schemeClr val="accent4"/>
        </a:solidFill>
      </dgm:spPr>
    </dgm:pt>
    <dgm:pt modelId="{DDE5B8C6-135C-464D-A8E4-44EEECCE5259}" type="pres">
      <dgm:prSet presAssocID="{8F8E5478-1689-4746-82C9-F8B6322C13D2}" presName="rect2" presStyleLbl="alignAcc1" presStyleIdx="1" presStyleCnt="3" custScaleY="93305" custLinFactNeighborX="-490" custLinFactNeighborY="-2125"/>
      <dgm:spPr/>
      <dgm:t>
        <a:bodyPr/>
        <a:lstStyle/>
        <a:p>
          <a:endParaRPr lang="it-IT"/>
        </a:p>
      </dgm:t>
    </dgm:pt>
    <dgm:pt modelId="{74C52A78-32BB-4E84-A0A3-0C3053A7F3C7}" type="pres">
      <dgm:prSet presAssocID="{83D05DCC-F4FD-45DD-80FB-0B6C70666B3E}" presName="vertSpace3" presStyleLbl="node1" presStyleIdx="1" presStyleCnt="3"/>
      <dgm:spPr/>
    </dgm:pt>
    <dgm:pt modelId="{C21B4AAD-7301-453D-9308-D10D89B03157}" type="pres">
      <dgm:prSet presAssocID="{83D05DCC-F4FD-45DD-80FB-0B6C70666B3E}" presName="circle3" presStyleLbl="node1" presStyleIdx="2" presStyleCnt="3" custScaleY="100670" custLinFactNeighborX="-3418" custLinFactNeighborY="3270"/>
      <dgm:spPr>
        <a:solidFill>
          <a:srgbClr val="FADD06"/>
        </a:solidFill>
      </dgm:spPr>
    </dgm:pt>
    <dgm:pt modelId="{A4E58B38-13B1-4E2E-BC1F-66FF2B92AE22}" type="pres">
      <dgm:prSet presAssocID="{83D05DCC-F4FD-45DD-80FB-0B6C70666B3E}" presName="rect3" presStyleLbl="alignAcc1" presStyleIdx="2" presStyleCnt="3" custScaleY="101960" custLinFactNeighborX="-566" custLinFactNeighborY="2768"/>
      <dgm:spPr/>
      <dgm:t>
        <a:bodyPr/>
        <a:lstStyle/>
        <a:p>
          <a:endParaRPr lang="it-IT"/>
        </a:p>
      </dgm:t>
    </dgm:pt>
    <dgm:pt modelId="{2B719FC8-05E9-4EDD-AF7A-8BA12CB34208}" type="pres">
      <dgm:prSet presAssocID="{A68F540A-5166-4A33-ABD8-846B37AB8CE9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6896963-FD6D-452C-8AC1-0FAC91A90647}" type="pres">
      <dgm:prSet presAssocID="{A68F540A-5166-4A33-ABD8-846B37AB8CE9}" presName="rect1ChTx" presStyleLbl="alignAcc1" presStyleIdx="2" presStyleCnt="3" custScaleX="119233" custScaleY="10000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478EDC9-51B0-404F-B839-93F777103C05}" type="pres">
      <dgm:prSet presAssocID="{8F8E5478-1689-4746-82C9-F8B6322C13D2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1A7C568-9416-4E89-9012-C821EC5AE960}" type="pres">
      <dgm:prSet presAssocID="{8F8E5478-1689-4746-82C9-F8B6322C13D2}" presName="rect2ChTx" presStyleLbl="alignAcc1" presStyleIdx="2" presStyleCnt="3" custScaleX="121036" custScaleY="100000" custLinFactNeighborX="-1507" custLinFactNeighborY="3448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9B6E963-D108-438C-BFE3-0B66AB3D8E43}" type="pres">
      <dgm:prSet presAssocID="{83D05DCC-F4FD-45DD-80FB-0B6C70666B3E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1BBDB4C-BD56-4507-B271-A264D020C05E}" type="pres">
      <dgm:prSet presAssocID="{83D05DCC-F4FD-45DD-80FB-0B6C70666B3E}" presName="rect3ChTx" presStyleLbl="alignAcc1" presStyleIdx="2" presStyleCnt="3" custScaleX="12103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627CC5CB-8AC9-4286-8599-3F00D3B90AFD}" type="presOf" srcId="{7FFF2E3C-728C-47A9-936B-88C027F276FA}" destId="{E6896963-FD6D-452C-8AC1-0FAC91A90647}" srcOrd="0" destOrd="1" presId="urn:microsoft.com/office/officeart/2005/8/layout/target3"/>
    <dgm:cxn modelId="{ADCCED77-9705-4F73-86CF-31F411FFA4C7}" type="presOf" srcId="{16133EC9-2D36-4710-BD1C-0927D889E9D6}" destId="{F1BBDB4C-BD56-4507-B271-A264D020C05E}" srcOrd="0" destOrd="1" presId="urn:microsoft.com/office/officeart/2005/8/layout/target3"/>
    <dgm:cxn modelId="{F02AE7D8-CCE9-47B1-9BBC-7CFC61D0B616}" type="presOf" srcId="{448EC9E1-AC7F-4609-8138-7B4EF56EA659}" destId="{F1BBDB4C-BD56-4507-B271-A264D020C05E}" srcOrd="0" destOrd="2" presId="urn:microsoft.com/office/officeart/2005/8/layout/target3"/>
    <dgm:cxn modelId="{02FA30A1-AF7F-4DC1-B4DC-521A81836861}" type="presOf" srcId="{7AC79998-63ED-4A0E-BA3C-9CFC7EF17ACD}" destId="{F1BBDB4C-BD56-4507-B271-A264D020C05E}" srcOrd="0" destOrd="5" presId="urn:microsoft.com/office/officeart/2005/8/layout/target3"/>
    <dgm:cxn modelId="{20290045-A9E0-4F66-BC24-E8DBBDC697D3}" type="presOf" srcId="{966FC555-1391-4044-BE6B-A2036A421386}" destId="{F1BBDB4C-BD56-4507-B271-A264D020C05E}" srcOrd="0" destOrd="4" presId="urn:microsoft.com/office/officeart/2005/8/layout/target3"/>
    <dgm:cxn modelId="{AC61082C-A200-44CA-92D1-6AA18111E3EF}" srcId="{A68F540A-5166-4A33-ABD8-846B37AB8CE9}" destId="{7FFF2E3C-728C-47A9-936B-88C027F276FA}" srcOrd="1" destOrd="0" parTransId="{1BB7A283-E8A0-4258-B71C-EEB693B40B40}" sibTransId="{D4EE6AAF-179F-493A-9F35-A63DDB14B46E}"/>
    <dgm:cxn modelId="{89704ACB-BAAB-4608-BADA-BEA03EB9A1F2}" srcId="{74A69F0C-60A5-4410-9731-3E1EA1B6DD83}" destId="{8F8E5478-1689-4746-82C9-F8B6322C13D2}" srcOrd="1" destOrd="0" parTransId="{EAD54F13-E50B-43E1-8E17-BB63F1C9B2F0}" sibTransId="{4E376DC6-D10F-4B85-8AFD-E87FB2A2614C}"/>
    <dgm:cxn modelId="{3B00E3F7-2483-42DD-B80F-0CEABC947154}" srcId="{83D05DCC-F4FD-45DD-80FB-0B6C70666B3E}" destId="{16133EC9-2D36-4710-BD1C-0927D889E9D6}" srcOrd="1" destOrd="0" parTransId="{A02E5539-0D4B-4B0D-80D8-983A51C1DC96}" sibTransId="{987C7D05-07F2-422E-BDE8-8519E82DBE17}"/>
    <dgm:cxn modelId="{15043B98-DEBD-4A1E-95E5-AEED488C7A9E}" type="presOf" srcId="{A64EBB38-3B8C-43C0-A7AD-56E3210AEAF5}" destId="{C1A7C568-9416-4E89-9012-C821EC5AE960}" srcOrd="0" destOrd="0" presId="urn:microsoft.com/office/officeart/2005/8/layout/target3"/>
    <dgm:cxn modelId="{9694E45D-2384-409C-8200-C92C54589DE4}" srcId="{A68F540A-5166-4A33-ABD8-846B37AB8CE9}" destId="{C0945C13-DC5C-4B98-9AC3-954E9B8E76F8}" srcOrd="2" destOrd="0" parTransId="{1C411326-38D4-46A1-9399-117539FF70AA}" sibTransId="{F8F69B39-E4A3-411F-AC7A-F5064FCE248A}"/>
    <dgm:cxn modelId="{FC2C7C53-6AB4-4832-B966-1DB6617D711F}" srcId="{83D05DCC-F4FD-45DD-80FB-0B6C70666B3E}" destId="{448EC9E1-AC7F-4609-8138-7B4EF56EA659}" srcOrd="2" destOrd="0" parTransId="{0493727E-091E-4F82-876F-8861530C6CDA}" sibTransId="{4F5C69CC-956B-4C97-A920-FF827A274ACC}"/>
    <dgm:cxn modelId="{DF36F31C-53F5-4294-B102-EC24F43B8D78}" srcId="{A68F540A-5166-4A33-ABD8-846B37AB8CE9}" destId="{E7B79194-FAEF-49A9-BB2C-BF833524099D}" srcOrd="5" destOrd="0" parTransId="{0B807C45-2FDA-442E-A4AB-54B88B4D9525}" sibTransId="{3717850D-6F1D-43B5-ABD8-FC36C2FDCA43}"/>
    <dgm:cxn modelId="{1AF0DE56-D23A-4FA1-B97F-B1F8572405C8}" type="presOf" srcId="{CCBA53B8-23B5-4FEC-A8D8-799E0D629CB3}" destId="{F1BBDB4C-BD56-4507-B271-A264D020C05E}" srcOrd="0" destOrd="7" presId="urn:microsoft.com/office/officeart/2005/8/layout/target3"/>
    <dgm:cxn modelId="{11DA8790-9DC0-4CB8-9C26-B992FE8BC237}" srcId="{83D05DCC-F4FD-45DD-80FB-0B6C70666B3E}" destId="{966FC555-1391-4044-BE6B-A2036A421386}" srcOrd="4" destOrd="0" parTransId="{54F40B13-9AA4-4142-9144-138EE4644BF6}" sibTransId="{849E50BE-8E36-4059-91A6-421F0BDE1C66}"/>
    <dgm:cxn modelId="{03E29830-3952-42CC-82D6-77B96F63D9E3}" srcId="{A68F540A-5166-4A33-ABD8-846B37AB8CE9}" destId="{DB814374-ADDA-4AD6-B66C-E98CEE4D3648}" srcOrd="4" destOrd="0" parTransId="{6643D1AA-43F5-4F0B-9B91-6BAE6C32DB50}" sibTransId="{AB50B35A-3A0F-4251-B693-F0FAA56C9249}"/>
    <dgm:cxn modelId="{B9BF2459-BF77-4C2B-95F2-BFD13EB59A52}" srcId="{83D05DCC-F4FD-45DD-80FB-0B6C70666B3E}" destId="{6A6DC615-DD46-4705-82AC-BAC15E661468}" srcOrd="0" destOrd="0" parTransId="{E50F6DB0-0D08-47FD-9712-193FC03DB725}" sibTransId="{3A4DD631-4EAE-4315-80B5-1AF52A06BC17}"/>
    <dgm:cxn modelId="{986053F9-EA45-4DBB-B61E-9A8B662EE7AC}" type="presOf" srcId="{83D05DCC-F4FD-45DD-80FB-0B6C70666B3E}" destId="{A4E58B38-13B1-4E2E-BC1F-66FF2B92AE22}" srcOrd="0" destOrd="0" presId="urn:microsoft.com/office/officeart/2005/8/layout/target3"/>
    <dgm:cxn modelId="{99A6B0D3-0589-4278-B715-263D5AE23C26}" srcId="{A68F540A-5166-4A33-ABD8-846B37AB8CE9}" destId="{6F51C882-62D6-4DD0-9903-31DAB9A35F53}" srcOrd="3" destOrd="0" parTransId="{8A615453-EEFF-4E28-B63E-B236CC0C62CC}" sibTransId="{46951A24-C708-4F85-919B-3ACA147A8E05}"/>
    <dgm:cxn modelId="{0F317AEC-6FA7-4098-91F2-DD7E81E5ADFC}" type="presOf" srcId="{83D05DCC-F4FD-45DD-80FB-0B6C70666B3E}" destId="{89B6E963-D108-438C-BFE3-0B66AB3D8E43}" srcOrd="1" destOrd="0" presId="urn:microsoft.com/office/officeart/2005/8/layout/target3"/>
    <dgm:cxn modelId="{CACC8ECC-6266-46AC-A112-D626F5A52BDE}" type="presOf" srcId="{8F8E5478-1689-4746-82C9-F8B6322C13D2}" destId="{DDE5B8C6-135C-464D-A8E4-44EEECCE5259}" srcOrd="0" destOrd="0" presId="urn:microsoft.com/office/officeart/2005/8/layout/target3"/>
    <dgm:cxn modelId="{AE493253-FC07-4F90-AF3D-5E23DCAE26AF}" type="presOf" srcId="{789E0F03-BD9E-48CE-B921-354428BBC8BB}" destId="{E6896963-FD6D-452C-8AC1-0FAC91A90647}" srcOrd="0" destOrd="6" presId="urn:microsoft.com/office/officeart/2005/8/layout/target3"/>
    <dgm:cxn modelId="{B32C85E7-287C-4B5C-952B-678CC6CFDF18}" type="presOf" srcId="{6F51C882-62D6-4DD0-9903-31DAB9A35F53}" destId="{E6896963-FD6D-452C-8AC1-0FAC91A90647}" srcOrd="0" destOrd="3" presId="urn:microsoft.com/office/officeart/2005/8/layout/target3"/>
    <dgm:cxn modelId="{C2FCD6C9-E8E1-41CF-8C10-00F33AEBD03B}" srcId="{74A69F0C-60A5-4410-9731-3E1EA1B6DD83}" destId="{83D05DCC-F4FD-45DD-80FB-0B6C70666B3E}" srcOrd="2" destOrd="0" parTransId="{9652E372-B47E-46A5-8E8D-118E022B5477}" sibTransId="{EB152E52-08DE-4701-A112-D52AD95F9794}"/>
    <dgm:cxn modelId="{0F3F4FDD-4342-44AD-BAC9-39166E9A6BEC}" srcId="{83D05DCC-F4FD-45DD-80FB-0B6C70666B3E}" destId="{CCBA53B8-23B5-4FEC-A8D8-799E0D629CB3}" srcOrd="7" destOrd="0" parTransId="{E6191890-70D3-4493-8A85-25870CB16699}" sibTransId="{92E71319-2C5B-4DB4-B9B5-B09FCF40A9F9}"/>
    <dgm:cxn modelId="{37B8E1BC-8DE2-4204-95CA-66C041C55AC7}" srcId="{74A69F0C-60A5-4410-9731-3E1EA1B6DD83}" destId="{A68F540A-5166-4A33-ABD8-846B37AB8CE9}" srcOrd="0" destOrd="0" parTransId="{F5195763-318B-487A-92D9-20F6EDEAF886}" sibTransId="{8281B348-2A05-493E-A513-8C8F63A35B6D}"/>
    <dgm:cxn modelId="{C16FC2DE-F75D-4BB6-A541-1358CFD244A1}" type="presOf" srcId="{6A6DC615-DD46-4705-82AC-BAC15E661468}" destId="{F1BBDB4C-BD56-4507-B271-A264D020C05E}" srcOrd="0" destOrd="0" presId="urn:microsoft.com/office/officeart/2005/8/layout/target3"/>
    <dgm:cxn modelId="{7C05DAF9-70F0-4D9D-9091-8C8D3E94CE60}" type="presOf" srcId="{DB814374-ADDA-4AD6-B66C-E98CEE4D3648}" destId="{E6896963-FD6D-452C-8AC1-0FAC91A90647}" srcOrd="0" destOrd="4" presId="urn:microsoft.com/office/officeart/2005/8/layout/target3"/>
    <dgm:cxn modelId="{687EA319-79E2-43BF-A2ED-7D463A082E4A}" srcId="{A68F540A-5166-4A33-ABD8-846B37AB8CE9}" destId="{D5A7E602-6066-4464-9E59-DEE2ECD3A567}" srcOrd="0" destOrd="0" parTransId="{6791B2AA-BA9C-4232-86D2-4075FAC0E5C2}" sibTransId="{7C7E6589-E846-49EB-88DA-CC8F24B1DD13}"/>
    <dgm:cxn modelId="{D6515915-5F06-4CE9-9B83-7D25C718E546}" type="presOf" srcId="{C0945C13-DC5C-4B98-9AC3-954E9B8E76F8}" destId="{E6896963-FD6D-452C-8AC1-0FAC91A90647}" srcOrd="0" destOrd="2" presId="urn:microsoft.com/office/officeart/2005/8/layout/target3"/>
    <dgm:cxn modelId="{83540F91-C8FD-40D4-956A-18636315F654}" srcId="{A68F540A-5166-4A33-ABD8-846B37AB8CE9}" destId="{789E0F03-BD9E-48CE-B921-354428BBC8BB}" srcOrd="6" destOrd="0" parTransId="{AD44714C-C56E-42B0-A7B2-455ECB76DD33}" sibTransId="{E98B2D1D-B254-4130-A6D1-485411422AB9}"/>
    <dgm:cxn modelId="{DDBFC786-5C22-488F-A464-B3A86A4F2EA5}" srcId="{83D05DCC-F4FD-45DD-80FB-0B6C70666B3E}" destId="{7AC79998-63ED-4A0E-BA3C-9CFC7EF17ACD}" srcOrd="5" destOrd="0" parTransId="{A06712DE-3715-43FF-BDD6-C60EE8A60C0D}" sibTransId="{DE717557-0BF6-49E6-AF35-B8B9FE2FA7E2}"/>
    <dgm:cxn modelId="{DC1BE7E6-0E47-425C-9588-E8C540614455}" type="presOf" srcId="{74A69F0C-60A5-4410-9731-3E1EA1B6DD83}" destId="{0418004E-6B3F-416A-8CFB-99CB0C2B5388}" srcOrd="0" destOrd="0" presId="urn:microsoft.com/office/officeart/2005/8/layout/target3"/>
    <dgm:cxn modelId="{169116F9-996F-49D7-B22C-AB909C1698EE}" type="presOf" srcId="{2A9BD3DC-142A-4B3E-A9FE-2C54BD489502}" destId="{F1BBDB4C-BD56-4507-B271-A264D020C05E}" srcOrd="0" destOrd="6" presId="urn:microsoft.com/office/officeart/2005/8/layout/target3"/>
    <dgm:cxn modelId="{2107DAE6-8A39-4980-AB90-4587A0070794}" srcId="{83D05DCC-F4FD-45DD-80FB-0B6C70666B3E}" destId="{2A9BD3DC-142A-4B3E-A9FE-2C54BD489502}" srcOrd="6" destOrd="0" parTransId="{7230E1CC-29E1-4A46-B6D8-812FBC891FFE}" sibTransId="{EF1676C0-11E5-489D-B6D3-FDD530C605B5}"/>
    <dgm:cxn modelId="{CAF41B26-DEFB-4E59-8C88-9F62CBDAEBDC}" type="presOf" srcId="{A68F540A-5166-4A33-ABD8-846B37AB8CE9}" destId="{58FAD890-377F-48B1-94A6-483002F226A3}" srcOrd="0" destOrd="0" presId="urn:microsoft.com/office/officeart/2005/8/layout/target3"/>
    <dgm:cxn modelId="{EA6B0836-F6EE-47CF-A1B3-F2F061C64792}" srcId="{8F8E5478-1689-4746-82C9-F8B6322C13D2}" destId="{A64EBB38-3B8C-43C0-A7AD-56E3210AEAF5}" srcOrd="0" destOrd="0" parTransId="{3468D79D-AFD5-402F-AFF6-57FB059DE686}" sibTransId="{FF31B488-327D-4574-A8D6-204886FFAFE2}"/>
    <dgm:cxn modelId="{17BD2DD6-AE43-4A47-9FBE-B29AAD90258C}" type="presOf" srcId="{E7B79194-FAEF-49A9-BB2C-BF833524099D}" destId="{E6896963-FD6D-452C-8AC1-0FAC91A90647}" srcOrd="0" destOrd="5" presId="urn:microsoft.com/office/officeart/2005/8/layout/target3"/>
    <dgm:cxn modelId="{7724D878-F490-4513-8E59-E75F133FCBB2}" type="presOf" srcId="{D5A7E602-6066-4464-9E59-DEE2ECD3A567}" destId="{E6896963-FD6D-452C-8AC1-0FAC91A90647}" srcOrd="0" destOrd="0" presId="urn:microsoft.com/office/officeart/2005/8/layout/target3"/>
    <dgm:cxn modelId="{A892235D-8567-47CB-8898-A255454ECB9D}" type="presOf" srcId="{8F8E5478-1689-4746-82C9-F8B6322C13D2}" destId="{6478EDC9-51B0-404F-B839-93F777103C05}" srcOrd="1" destOrd="0" presId="urn:microsoft.com/office/officeart/2005/8/layout/target3"/>
    <dgm:cxn modelId="{1DAD9D60-118B-4E6F-9548-3E2DE09601A2}" srcId="{83D05DCC-F4FD-45DD-80FB-0B6C70666B3E}" destId="{09AA3EAF-3D7E-4DF9-B421-3EAFD405B5AF}" srcOrd="3" destOrd="0" parTransId="{BF523AB6-5F08-4B87-8F31-2D9013438297}" sibTransId="{CFD0E0F0-165D-4A8C-BE2E-DC46C01CBD7F}"/>
    <dgm:cxn modelId="{C1F35880-A07D-4169-93B2-9EC2C4E76565}" type="presOf" srcId="{09AA3EAF-3D7E-4DF9-B421-3EAFD405B5AF}" destId="{F1BBDB4C-BD56-4507-B271-A264D020C05E}" srcOrd="0" destOrd="3" presId="urn:microsoft.com/office/officeart/2005/8/layout/target3"/>
    <dgm:cxn modelId="{D755E647-495C-4DB6-8C57-E9D2A59D2572}" type="presOf" srcId="{A68F540A-5166-4A33-ABD8-846B37AB8CE9}" destId="{2B719FC8-05E9-4EDD-AF7A-8BA12CB34208}" srcOrd="1" destOrd="0" presId="urn:microsoft.com/office/officeart/2005/8/layout/target3"/>
    <dgm:cxn modelId="{250B999B-F82A-4744-9B78-29A96D49DA46}" type="presParOf" srcId="{0418004E-6B3F-416A-8CFB-99CB0C2B5388}" destId="{146FA8E8-A9B5-4981-A391-E882CC99080B}" srcOrd="0" destOrd="0" presId="urn:microsoft.com/office/officeart/2005/8/layout/target3"/>
    <dgm:cxn modelId="{0E435EF6-64FA-4472-B973-7CA639DC8E22}" type="presParOf" srcId="{0418004E-6B3F-416A-8CFB-99CB0C2B5388}" destId="{4A911ABA-E5A2-413D-9B95-60979AC5B51A}" srcOrd="1" destOrd="0" presId="urn:microsoft.com/office/officeart/2005/8/layout/target3"/>
    <dgm:cxn modelId="{78FBF037-4A44-44D1-83B4-B792DFA05078}" type="presParOf" srcId="{0418004E-6B3F-416A-8CFB-99CB0C2B5388}" destId="{58FAD890-377F-48B1-94A6-483002F226A3}" srcOrd="2" destOrd="0" presId="urn:microsoft.com/office/officeart/2005/8/layout/target3"/>
    <dgm:cxn modelId="{C79D3BB9-B662-4859-9087-EDC82734C8F3}" type="presParOf" srcId="{0418004E-6B3F-416A-8CFB-99CB0C2B5388}" destId="{2BA5B883-84E2-48CE-B3C6-0553D43AD4CD}" srcOrd="3" destOrd="0" presId="urn:microsoft.com/office/officeart/2005/8/layout/target3"/>
    <dgm:cxn modelId="{7B17E0A4-D14A-42F2-BA0A-BD24613E6A2C}" type="presParOf" srcId="{0418004E-6B3F-416A-8CFB-99CB0C2B5388}" destId="{B56F410C-3801-40AA-9AFA-D6C36B190BCF}" srcOrd="4" destOrd="0" presId="urn:microsoft.com/office/officeart/2005/8/layout/target3"/>
    <dgm:cxn modelId="{672EB26A-4E90-4AF1-8CA6-146D94237CBE}" type="presParOf" srcId="{0418004E-6B3F-416A-8CFB-99CB0C2B5388}" destId="{DDE5B8C6-135C-464D-A8E4-44EEECCE5259}" srcOrd="5" destOrd="0" presId="urn:microsoft.com/office/officeart/2005/8/layout/target3"/>
    <dgm:cxn modelId="{FFFDF4A3-8844-4A30-90CD-C0A77C787265}" type="presParOf" srcId="{0418004E-6B3F-416A-8CFB-99CB0C2B5388}" destId="{74C52A78-32BB-4E84-A0A3-0C3053A7F3C7}" srcOrd="6" destOrd="0" presId="urn:microsoft.com/office/officeart/2005/8/layout/target3"/>
    <dgm:cxn modelId="{F147A3CC-C991-4AF4-8A5C-46AC3415E993}" type="presParOf" srcId="{0418004E-6B3F-416A-8CFB-99CB0C2B5388}" destId="{C21B4AAD-7301-453D-9308-D10D89B03157}" srcOrd="7" destOrd="0" presId="urn:microsoft.com/office/officeart/2005/8/layout/target3"/>
    <dgm:cxn modelId="{964319EF-6F6F-4E7A-BAA1-EF474E73F865}" type="presParOf" srcId="{0418004E-6B3F-416A-8CFB-99CB0C2B5388}" destId="{A4E58B38-13B1-4E2E-BC1F-66FF2B92AE22}" srcOrd="8" destOrd="0" presId="urn:microsoft.com/office/officeart/2005/8/layout/target3"/>
    <dgm:cxn modelId="{A0070F16-A4F6-44B3-A9E6-2D264F385658}" type="presParOf" srcId="{0418004E-6B3F-416A-8CFB-99CB0C2B5388}" destId="{2B719FC8-05E9-4EDD-AF7A-8BA12CB34208}" srcOrd="9" destOrd="0" presId="urn:microsoft.com/office/officeart/2005/8/layout/target3"/>
    <dgm:cxn modelId="{6B6721ED-8893-428B-A193-96DA3E3D7571}" type="presParOf" srcId="{0418004E-6B3F-416A-8CFB-99CB0C2B5388}" destId="{E6896963-FD6D-452C-8AC1-0FAC91A90647}" srcOrd="10" destOrd="0" presId="urn:microsoft.com/office/officeart/2005/8/layout/target3"/>
    <dgm:cxn modelId="{87A2A2FA-2CEF-4820-AA51-136C210ADA37}" type="presParOf" srcId="{0418004E-6B3F-416A-8CFB-99CB0C2B5388}" destId="{6478EDC9-51B0-404F-B839-93F777103C05}" srcOrd="11" destOrd="0" presId="urn:microsoft.com/office/officeart/2005/8/layout/target3"/>
    <dgm:cxn modelId="{6D917077-6761-4703-BE69-99015732CE9B}" type="presParOf" srcId="{0418004E-6B3F-416A-8CFB-99CB0C2B5388}" destId="{C1A7C568-9416-4E89-9012-C821EC5AE960}" srcOrd="12" destOrd="0" presId="urn:microsoft.com/office/officeart/2005/8/layout/target3"/>
    <dgm:cxn modelId="{C25FAA09-31FC-4892-B5FA-AE97C583991A}" type="presParOf" srcId="{0418004E-6B3F-416A-8CFB-99CB0C2B5388}" destId="{89B6E963-D108-438C-BFE3-0B66AB3D8E43}" srcOrd="13" destOrd="0" presId="urn:microsoft.com/office/officeart/2005/8/layout/target3"/>
    <dgm:cxn modelId="{6590D960-9B72-458F-8BB6-E4051CC8FAD7}" type="presParOf" srcId="{0418004E-6B3F-416A-8CFB-99CB0C2B5388}" destId="{F1BBDB4C-BD56-4507-B271-A264D020C05E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6FA8E8-A9B5-4981-A391-E882CC99080B}">
      <dsp:nvSpPr>
        <dsp:cNvPr id="0" name=""/>
        <dsp:cNvSpPr/>
      </dsp:nvSpPr>
      <dsp:spPr>
        <a:xfrm>
          <a:off x="-157242" y="137465"/>
          <a:ext cx="5125669" cy="4680505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FAD890-377F-48B1-94A6-483002F226A3}">
      <dsp:nvSpPr>
        <dsp:cNvPr id="0" name=""/>
        <dsp:cNvSpPr/>
      </dsp:nvSpPr>
      <dsp:spPr>
        <a:xfrm>
          <a:off x="2373001" y="144000"/>
          <a:ext cx="5979948" cy="465969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Organizzativo</a:t>
          </a:r>
        </a:p>
      </dsp:txBody>
      <dsp:txXfrm>
        <a:off x="2373001" y="144000"/>
        <a:ext cx="2989974" cy="1397911"/>
      </dsp:txXfrm>
    </dsp:sp>
    <dsp:sp modelId="{B56F410C-3801-40AA-9AFA-D6C36B190BCF}">
      <dsp:nvSpPr>
        <dsp:cNvPr id="0" name=""/>
        <dsp:cNvSpPr/>
      </dsp:nvSpPr>
      <dsp:spPr>
        <a:xfrm>
          <a:off x="772768" y="1728542"/>
          <a:ext cx="3331682" cy="3095998"/>
        </a:xfrm>
        <a:prstGeom prst="pie">
          <a:avLst>
            <a:gd name="adj1" fmla="val 5400000"/>
            <a:gd name="adj2" fmla="val 16200000"/>
          </a:avLst>
        </a:prstGeom>
        <a:solidFill>
          <a:schemeClr val="accent4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E5B8C6-135C-464D-A8E4-44EEECCE5259}">
      <dsp:nvSpPr>
        <dsp:cNvPr id="0" name=""/>
        <dsp:cNvSpPr/>
      </dsp:nvSpPr>
      <dsp:spPr>
        <a:xfrm>
          <a:off x="2376290" y="1715899"/>
          <a:ext cx="5979948" cy="3108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400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Decisionale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400" kern="1200" dirty="0"/>
        </a:p>
      </dsp:txBody>
      <dsp:txXfrm>
        <a:off x="2376290" y="1715899"/>
        <a:ext cx="2989974" cy="1434750"/>
      </dsp:txXfrm>
    </dsp:sp>
    <dsp:sp modelId="{C21B4AAD-7301-453D-9308-D10D89B03157}">
      <dsp:nvSpPr>
        <dsp:cNvPr id="0" name=""/>
        <dsp:cNvSpPr/>
      </dsp:nvSpPr>
      <dsp:spPr>
        <a:xfrm>
          <a:off x="1584183" y="3257999"/>
          <a:ext cx="1537699" cy="1548001"/>
        </a:xfrm>
        <a:prstGeom prst="pie">
          <a:avLst>
            <a:gd name="adj1" fmla="val 5400000"/>
            <a:gd name="adj2" fmla="val 16200000"/>
          </a:avLst>
        </a:prstGeom>
        <a:solidFill>
          <a:srgbClr val="FADD06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E58B38-13B1-4E2E-BC1F-66FF2B92AE22}">
      <dsp:nvSpPr>
        <dsp:cNvPr id="0" name=""/>
        <dsp:cNvSpPr/>
      </dsp:nvSpPr>
      <dsp:spPr>
        <a:xfrm>
          <a:off x="2371745" y="3240362"/>
          <a:ext cx="5979948" cy="15678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i="0" strike="noStrike" kern="1200" dirty="0">
              <a:solidFill>
                <a:srgbClr val="FADD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Tecnico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i="0" strike="noStrike" kern="1200" dirty="0">
              <a:solidFill>
                <a:srgbClr val="FADD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operativo</a:t>
          </a:r>
        </a:p>
      </dsp:txBody>
      <dsp:txXfrm>
        <a:off x="2371745" y="3240362"/>
        <a:ext cx="2989974" cy="1567838"/>
      </dsp:txXfrm>
    </dsp:sp>
    <dsp:sp modelId="{E6896963-FD6D-452C-8AC1-0FAC91A90647}">
      <dsp:nvSpPr>
        <dsp:cNvPr id="0" name=""/>
        <dsp:cNvSpPr/>
      </dsp:nvSpPr>
      <dsp:spPr>
        <a:xfrm>
          <a:off x="5108035" y="137465"/>
          <a:ext cx="3565035" cy="1537704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b="1" kern="1200" dirty="0">
              <a:solidFill>
                <a:srgbClr val="002060"/>
              </a:solidFill>
            </a:rPr>
            <a:t>Delegato Tecnico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b="1" kern="1200" dirty="0">
              <a:solidFill>
                <a:srgbClr val="002060"/>
              </a:solidFill>
            </a:rPr>
            <a:t>Direttore di Gara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b="1" kern="1200" dirty="0">
              <a:solidFill>
                <a:srgbClr val="002060"/>
              </a:solidFill>
            </a:rPr>
            <a:t>Direzione di Riunione  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b="1" kern="1200" dirty="0">
              <a:solidFill>
                <a:srgbClr val="002060"/>
              </a:solidFill>
            </a:rPr>
            <a:t>Direzione Tecnica </a:t>
          </a:r>
          <a:endParaRPr lang="it-IT" sz="1000" kern="1200" dirty="0">
            <a:solidFill>
              <a:srgbClr val="002060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b="1" kern="1200" dirty="0">
              <a:solidFill>
                <a:srgbClr val="002060"/>
              </a:solidFill>
            </a:rPr>
            <a:t>Camera d’Appello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b="1" kern="1200" dirty="0">
              <a:solidFill>
                <a:srgbClr val="002060"/>
              </a:solidFill>
            </a:rPr>
            <a:t>TIC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b="1" kern="1200" dirty="0">
              <a:solidFill>
                <a:srgbClr val="002060"/>
              </a:solidFill>
            </a:rPr>
            <a:t>Servizi Ausiliari   </a:t>
          </a:r>
        </a:p>
      </dsp:txBody>
      <dsp:txXfrm>
        <a:off x="5108035" y="137465"/>
        <a:ext cx="3565035" cy="1537704"/>
      </dsp:txXfrm>
    </dsp:sp>
    <dsp:sp modelId="{C1A7C568-9416-4E89-9012-C821EC5AE960}">
      <dsp:nvSpPr>
        <dsp:cNvPr id="0" name=""/>
        <dsp:cNvSpPr/>
      </dsp:nvSpPr>
      <dsp:spPr>
        <a:xfrm>
          <a:off x="5036021" y="1728189"/>
          <a:ext cx="3618944" cy="1537699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200" b="1" kern="1200" dirty="0">
              <a:solidFill>
                <a:srgbClr val="002060"/>
              </a:solidFill>
            </a:rPr>
            <a:t>Giuria d’Appello</a:t>
          </a:r>
        </a:p>
      </dsp:txBody>
      <dsp:txXfrm>
        <a:off x="5036021" y="1728189"/>
        <a:ext cx="3618944" cy="1537699"/>
      </dsp:txXfrm>
    </dsp:sp>
    <dsp:sp modelId="{F1BBDB4C-BD56-4507-B271-A264D020C05E}">
      <dsp:nvSpPr>
        <dsp:cNvPr id="0" name=""/>
        <dsp:cNvSpPr/>
      </dsp:nvSpPr>
      <dsp:spPr>
        <a:xfrm>
          <a:off x="5081080" y="3212868"/>
          <a:ext cx="3618944" cy="1537699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b="1" kern="1200" baseline="0" dirty="0">
              <a:solidFill>
                <a:srgbClr val="002060"/>
              </a:solidFill>
            </a:rPr>
            <a:t>Arbitri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b="1" kern="1200" baseline="0" dirty="0">
              <a:solidFill>
                <a:srgbClr val="002060"/>
              </a:solidFill>
            </a:rPr>
            <a:t>Cronometristi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b="1" kern="1200" baseline="0" dirty="0">
              <a:solidFill>
                <a:srgbClr val="002060"/>
              </a:solidFill>
            </a:rPr>
            <a:t>1° giudice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b="1" kern="1200" baseline="0" dirty="0">
              <a:solidFill>
                <a:srgbClr val="002060"/>
              </a:solidFill>
            </a:rPr>
            <a:t>Giudici alle misurazioni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b="1" kern="1200" baseline="0" dirty="0">
              <a:solidFill>
                <a:srgbClr val="002060"/>
              </a:solidFill>
            </a:rPr>
            <a:t>Giudici per le varie giurie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b="1" kern="1200" baseline="0" dirty="0">
              <a:solidFill>
                <a:srgbClr val="002060"/>
              </a:solidFill>
            </a:rPr>
            <a:t>Giudici del servizio partenze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b="1" kern="1200" baseline="0" dirty="0">
              <a:solidFill>
                <a:srgbClr val="002060"/>
              </a:solidFill>
            </a:rPr>
            <a:t>Giudici di marcia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100" b="1" kern="1200" baseline="0" dirty="0">
              <a:solidFill>
                <a:srgbClr val="002060"/>
              </a:solidFill>
            </a:rPr>
            <a:t>Giudici per i controlli</a:t>
          </a:r>
        </a:p>
      </dsp:txBody>
      <dsp:txXfrm>
        <a:off x="5081080" y="3212868"/>
        <a:ext cx="3618944" cy="15376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58B6DF16-D5DB-49D5-ACC9-12969407EC21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r>
              <a:rPr lang="it-IT"/>
              <a:t>Commissione Nazionale UGN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B5DE39F2-4E9A-486C-A010-74B8317DA0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749046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1C950287-9DB4-46AC-98C2-39BD77C7D6D6}" type="datetimeFigureOut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r>
              <a:rPr lang="it-IT"/>
              <a:t>Commissione Nazionale UGN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DD480D9D-9C80-46D2-9117-D91441DAA7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4475491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49681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defRPr/>
            </a:pPr>
            <a:fld id="{350B20E3-986C-476D-99BF-AC34FE4E7DD3}" type="slidenum">
              <a:rPr lang="it-IT" sz="1300">
                <a:solidFill>
                  <a:prstClr val="black"/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defRPr/>
              </a:pPr>
              <a:t>21</a:t>
            </a:fld>
            <a:endParaRPr lang="it-IT" sz="130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86418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39896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77314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31963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53619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70859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 txBox="1">
            <a:spLocks noGrp="1" noChangeArrowheads="1"/>
          </p:cNvSpPr>
          <p:nvPr/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defRPr/>
            </a:pPr>
            <a:fld id="{9F681C49-4152-4B72-A64F-DBDEA0B8C89A}" type="slidenum">
              <a:rPr lang="it-IT" sz="1300">
                <a:solidFill>
                  <a:prstClr val="black"/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defRPr/>
              </a:pPr>
              <a:t>5</a:t>
            </a:fld>
            <a:endParaRPr lang="it-IT" sz="1300">
              <a:solidFill>
                <a:prstClr val="black"/>
              </a:solidFill>
              <a:latin typeface="+mn-lt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509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00940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 txBox="1">
            <a:spLocks noGrp="1" noChangeArrowheads="1"/>
          </p:cNvSpPr>
          <p:nvPr/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defRPr/>
            </a:pPr>
            <a:fld id="{5F2304C6-762B-4EBF-8D3E-0E2669B2C979}" type="slidenum">
              <a:rPr lang="it-IT" sz="1300">
                <a:solidFill>
                  <a:prstClr val="black"/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defRPr/>
              </a:pPr>
              <a:t>9</a:t>
            </a:fld>
            <a:endParaRPr lang="it-IT" sz="130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08015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 txBox="1">
            <a:spLocks noGrp="1" noChangeArrowheads="1"/>
          </p:cNvSpPr>
          <p:nvPr/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defRPr/>
            </a:pPr>
            <a:fld id="{5F2304C6-762B-4EBF-8D3E-0E2669B2C979}" type="slidenum">
              <a:rPr lang="it-IT" sz="1300">
                <a:solidFill>
                  <a:prstClr val="black"/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defRPr/>
              </a:pPr>
              <a:t>10</a:t>
            </a:fld>
            <a:endParaRPr lang="it-IT" sz="130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94707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 txBox="1">
            <a:spLocks noGrp="1" noChangeArrowheads="1"/>
          </p:cNvSpPr>
          <p:nvPr/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defRPr/>
            </a:pPr>
            <a:fld id="{E4865955-61DA-4D3B-B34A-1DE90EBCBA9B}" type="slidenum">
              <a:rPr lang="it-IT" sz="1300">
                <a:solidFill>
                  <a:prstClr val="black"/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defRPr/>
              </a:pPr>
              <a:t>11</a:t>
            </a:fld>
            <a:endParaRPr lang="it-IT" sz="130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35759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 txBox="1">
            <a:spLocks noGrp="1" noChangeArrowheads="1"/>
          </p:cNvSpPr>
          <p:nvPr/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defRPr/>
            </a:pPr>
            <a:fld id="{E4865955-61DA-4D3B-B34A-1DE90EBCBA9B}" type="slidenum">
              <a:rPr lang="it-IT" sz="1300">
                <a:solidFill>
                  <a:prstClr val="black"/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defRPr/>
              </a:pPr>
              <a:t>12</a:t>
            </a:fld>
            <a:endParaRPr lang="it-IT" sz="130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84957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 txBox="1">
            <a:spLocks noGrp="1" noChangeArrowheads="1"/>
          </p:cNvSpPr>
          <p:nvPr/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defRPr/>
            </a:pPr>
            <a:fld id="{D17E142A-5524-46A6-B078-A1FA5B4D3C81}" type="slidenum">
              <a:rPr lang="it-IT" sz="1300">
                <a:solidFill>
                  <a:prstClr val="black"/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defRPr/>
              </a:pPr>
              <a:t>13</a:t>
            </a:fld>
            <a:endParaRPr lang="it-IT" sz="130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94833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>
          <a:xfrm>
            <a:off x="4021294" y="9721106"/>
            <a:ext cx="3076363" cy="511731"/>
          </a:xfrm>
          <a:prstGeom prst="rect">
            <a:avLst/>
          </a:prstGeom>
          <a:noFill/>
        </p:spPr>
        <p:txBody>
          <a:bodyPr lIns="99048" tIns="49524" rIns="99048" bIns="49524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defRPr/>
            </a:pPr>
            <a:fld id="{350B20E3-986C-476D-99BF-AC34FE4E7DD3}" type="slidenum">
              <a:rPr lang="it-IT" sz="1300">
                <a:solidFill>
                  <a:prstClr val="black"/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defRPr/>
              </a:pPr>
              <a:t>20</a:t>
            </a:fld>
            <a:endParaRPr lang="it-IT" sz="130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6487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30FA6-356D-470A-8900-5A137683D6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F872C-60C7-4E43-B2FB-F04481B41464}" type="datetime1">
              <a:rPr lang="it-IT"/>
              <a:pPr>
                <a:defRPr/>
              </a:pPr>
              <a:t>04/02/2019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54508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08C45-7767-46E0-884E-A0A095DC812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72A65-7672-4D9C-BD88-D22BD88F354E}" type="datetime1">
              <a:rPr lang="it-IT"/>
              <a:pPr>
                <a:defRPr/>
              </a:pPr>
              <a:t>04/02/2019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35005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914400"/>
            <a:ext cx="8686800" cy="2514600"/>
            <a:chOff x="0" y="576"/>
            <a:chExt cx="5472" cy="1584"/>
          </a:xfrm>
        </p:grpSpPr>
        <p:sp>
          <p:nvSpPr>
            <p:cNvPr id="5" name="Oval 7"/>
            <p:cNvSpPr>
              <a:spLocks noChangeArrowheads="1"/>
            </p:cNvSpPr>
            <p:nvPr/>
          </p:nvSpPr>
          <p:spPr bwMode="auto">
            <a:xfrm>
              <a:off x="144" y="576"/>
              <a:ext cx="1584" cy="1584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>
                <a:cs typeface="Arial" charset="0"/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hidden">
            <a:xfrm>
              <a:off x="0" y="1056"/>
              <a:ext cx="2976" cy="7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 sz="2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hidden">
            <a:xfrm>
              <a:off x="2496" y="1056"/>
              <a:ext cx="2976" cy="72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 sz="24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8" name="Freeform 10"/>
            <p:cNvSpPr>
              <a:spLocks noChangeArrowheads="1"/>
            </p:cNvSpPr>
            <p:nvPr/>
          </p:nvSpPr>
          <p:spPr bwMode="auto">
            <a:xfrm>
              <a:off x="384" y="960"/>
              <a:ext cx="144" cy="913"/>
            </a:xfrm>
            <a:custGeom>
              <a:avLst/>
              <a:gdLst>
                <a:gd name="T0" fmla="*/ 0 w 1000"/>
                <a:gd name="T1" fmla="*/ 580 h 1000"/>
                <a:gd name="T2" fmla="*/ 0 w 1000"/>
                <a:gd name="T3" fmla="*/ 580 h 1000"/>
                <a:gd name="T4" fmla="*/ 0 w 1000"/>
                <a:gd name="T5" fmla="*/ 0 h 1000"/>
                <a:gd name="T6" fmla="*/ 0 w 1000"/>
                <a:gd name="T7" fmla="*/ 0 h 1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0" h="1000">
                  <a:moveTo>
                    <a:pt x="1000" y="1000"/>
                  </a:moveTo>
                  <a:lnTo>
                    <a:pt x="0" y="1000"/>
                  </a:lnTo>
                  <a:lnTo>
                    <a:pt x="0" y="0"/>
                  </a:lnTo>
                  <a:lnTo>
                    <a:pt x="1000" y="0"/>
                  </a:lnTo>
                </a:path>
              </a:pathLst>
            </a:custGeom>
            <a:noFill/>
            <a:ln w="76200" cmpd="sng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Freeform 11"/>
            <p:cNvSpPr>
              <a:spLocks noChangeArrowheads="1"/>
            </p:cNvSpPr>
            <p:nvPr/>
          </p:nvSpPr>
          <p:spPr bwMode="auto">
            <a:xfrm>
              <a:off x="4944" y="762"/>
              <a:ext cx="165" cy="864"/>
            </a:xfrm>
            <a:custGeom>
              <a:avLst/>
              <a:gdLst>
                <a:gd name="T0" fmla="*/ 0 w 1000"/>
                <a:gd name="T1" fmla="*/ 0 h 1000"/>
                <a:gd name="T2" fmla="*/ 0 w 1000"/>
                <a:gd name="T3" fmla="*/ 0 h 1000"/>
                <a:gd name="T4" fmla="*/ 0 w 1000"/>
                <a:gd name="T5" fmla="*/ 416 h 1000"/>
                <a:gd name="T6" fmla="*/ 0 w 1000"/>
                <a:gd name="T7" fmla="*/ 416 h 1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0" h="1000">
                  <a:moveTo>
                    <a:pt x="0" y="0"/>
                  </a:moveTo>
                  <a:lnTo>
                    <a:pt x="1000" y="0"/>
                  </a:lnTo>
                  <a:lnTo>
                    <a:pt x="1000" y="1000"/>
                  </a:lnTo>
                  <a:lnTo>
                    <a:pt x="0" y="1000"/>
                  </a:lnTo>
                </a:path>
              </a:pathLst>
            </a:custGeom>
            <a:noFill/>
            <a:ln w="76200" cap="flat" cmpd="sng">
              <a:solidFill>
                <a:schemeClr val="accent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324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3581400"/>
            <a:ext cx="5638800" cy="19050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23246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838200" y="1443038"/>
            <a:ext cx="7086600" cy="1600200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it-IT" noProof="0"/>
              <a:t>Fare clic per modificare lo stile del titolo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72DDF-B6B5-4074-9D29-B47A415F80CA}" type="datetime1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2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8C324-C416-4483-A033-47D908002F3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16828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228600" y="381000"/>
            <a:ext cx="8686800" cy="5638800"/>
          </a:xfrm>
          <a:prstGeom prst="roundRect">
            <a:avLst>
              <a:gd name="adj" fmla="val 7912"/>
            </a:avLst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CCCC9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2400">
              <a:latin typeface="Times New Roman" pitchFamily="18" charset="0"/>
              <a:cs typeface="Arial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white">
          <a:xfrm>
            <a:off x="327025" y="488950"/>
            <a:ext cx="8435975" cy="4768850"/>
          </a:xfrm>
          <a:prstGeom prst="roundRect">
            <a:avLst>
              <a:gd name="adj" fmla="val 7310"/>
            </a:avLst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CCCC99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2400">
              <a:latin typeface="Times New Roman" pitchFamily="18" charset="0"/>
              <a:cs typeface="Arial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blackWhite">
          <a:xfrm>
            <a:off x="1371600" y="3338513"/>
            <a:ext cx="6400800" cy="2286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>
              <a:cs typeface="Arial" charset="0"/>
            </a:endParaRPr>
          </a:p>
        </p:txBody>
      </p:sp>
      <p:sp>
        <p:nvSpPr>
          <p:cNvPr id="24064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857250"/>
            <a:ext cx="7772400" cy="2266950"/>
          </a:xfrm>
        </p:spPr>
        <p:txBody>
          <a:bodyPr anchor="ctr" anchorCtr="1"/>
          <a:lstStyle>
            <a:lvl1pPr algn="ctr">
              <a:defRPr sz="4100" i="1"/>
            </a:lvl1pPr>
          </a:lstStyle>
          <a:p>
            <a:pPr lvl="0"/>
            <a:r>
              <a:rPr lang="it-IT" noProof="0"/>
              <a:t>Fare clic per modificare lo stile del titolo</a:t>
            </a:r>
          </a:p>
        </p:txBody>
      </p:sp>
      <p:sp>
        <p:nvSpPr>
          <p:cNvPr id="24064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567113"/>
            <a:ext cx="5410200" cy="19050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 sz="3300"/>
            </a:lvl1pPr>
          </a:lstStyle>
          <a:p>
            <a:pPr lvl="0"/>
            <a:r>
              <a:rPr lang="it-IT" noProof="0"/>
              <a:t>Fare clic per modificare lo stile del sottotitolo dello schema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DAC3E-1AB4-49EF-AFC3-ACDE7F5A4E7E}" type="datetime1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06C69-D63D-42A0-926E-F4D82736D1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89482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EC4474-B117-438A-8471-2DE032CA805C}" type="datetime1">
              <a:rPr lang="it-IT" smtClean="0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Gruppo Tecnico UGN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ADEFE7-638D-405E-9F2A-7310A0F69F54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17737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2C356AE-7219-453E-97C7-9521496FC28F}" type="datetime1">
              <a:rPr lang="it-IT" smtClean="0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Gruppo Tecnico UGN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17B196-EA60-421B-B107-EAFA4C3D0AA9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10622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B76A9A-AA62-48D1-BE18-F5A86F9D7568}" type="datetime1">
              <a:rPr lang="it-IT" smtClean="0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Gruppo Tecnico UGN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604D25-6AF7-402B-9075-05E80A18F270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28980288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9E190E-932B-4826-88F3-4F9968931472}" type="datetime1">
              <a:rPr lang="it-IT" smtClean="0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Gruppo Tecnico UGN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24CD49-5F92-4F04-A534-1A05E2F148AC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628157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D2A9FE-E008-4F56-A0AC-19F6EC9BE3AD}" type="datetime1">
              <a:rPr lang="it-IT" smtClean="0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Gruppo Tecnico UGN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81348-6EED-450F-9A25-699270C71C7D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01642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092C48-0C13-4B97-A652-0FE9B45B6CB6}" type="datetime1">
              <a:rPr lang="it-IT" smtClean="0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Gruppo Tecnico UGN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F5A252-3D29-45E7-999E-B54667C4B637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751043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AA60E0-D193-4408-B8B2-236EDB9A75EA}" type="datetime1">
              <a:rPr lang="it-IT" smtClean="0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Gruppo Tecnico UGN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B474F2-B131-4650-9680-ACF07E1C035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57615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B8DB3-3446-432C-9AF9-7199E0852E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846C8-8802-49E0-9C54-0BB3D40309EE}" type="datetime1">
              <a:rPr lang="it-IT"/>
              <a:pPr>
                <a:defRPr/>
              </a:pPr>
              <a:t>04/02/2019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26314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1AA0D0-6C0B-4385-BC53-F0E3C978ED0F}" type="datetime1">
              <a:rPr lang="it-IT" smtClean="0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Gruppo Tecnico UGN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E26661-AD89-4DDD-83FF-2862CD6E068B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617657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9C7385-409E-437F-9A8B-1DF66A71847C}" type="datetime1">
              <a:rPr lang="it-IT" smtClean="0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Gruppo Tecnico UGN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675A16-9453-48A2-9901-51868DD947E1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77880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B76A9A-AA62-48D1-BE18-F5A86F9D7568}" type="datetime1">
              <a:rPr lang="it-IT" smtClean="0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Gruppo Tecnico UGN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604D25-6AF7-402B-9075-05E80A18F270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45996918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B76A9A-AA62-48D1-BE18-F5A86F9D7568}" type="datetime1">
              <a:rPr lang="it-IT" smtClean="0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Gruppo Tecnico UGN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604D25-6AF7-402B-9075-05E80A18F270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385879093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B76A9A-AA62-48D1-BE18-F5A86F9D7568}" type="datetime1">
              <a:rPr lang="it-IT" smtClean="0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Gruppo Tecnico UGN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604D25-6AF7-402B-9075-05E80A18F270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63256707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B76A9A-AA62-48D1-BE18-F5A86F9D7568}" type="datetime1">
              <a:rPr lang="it-IT" smtClean="0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Gruppo Tecnico UGN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604D25-6AF7-402B-9075-05E80A18F270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47746776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B76A9A-AA62-48D1-BE18-F5A86F9D7568}" type="datetime1">
              <a:rPr lang="it-IT" smtClean="0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Gruppo Tecnico UGN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604D25-6AF7-402B-9075-05E80A18F270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88736732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E35156-DB96-4E7C-90F2-088A97D35A63}" type="datetime1">
              <a:rPr lang="it-IT" smtClean="0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Gruppo Tecnico UGN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10AA44-6A92-435B-A41D-82B1643401C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000967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3E0475-F28B-4D57-AB80-6693F7C7B5B1}" type="datetime1">
              <a:rPr lang="it-IT" smtClean="0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Gruppo Tecnico UGN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94DE77-6D1E-45A7-82D8-90FD0709D2F3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45930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F8113-64C0-4D5F-8DD1-95097ABA41F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9EC64-3B7B-4E67-A17C-5B3236C19573}" type="datetime1">
              <a:rPr lang="it-IT"/>
              <a:pPr>
                <a:defRPr/>
              </a:pPr>
              <a:t>04/02/2019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31259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92BC7-9A5A-4BD3-BC6B-5A76E97756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D0C15-265B-4531-BD35-7F70CBE8E32C}" type="datetime1">
              <a:rPr lang="it-IT"/>
              <a:pPr>
                <a:defRPr/>
              </a:pPr>
              <a:t>04/02/2019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90003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79100-F3D6-48F2-A52C-0C065137A6F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72A4A-F2C4-4516-9B4B-7E6E10600FF0}" type="datetime1">
              <a:rPr lang="it-IT"/>
              <a:pPr>
                <a:defRPr/>
              </a:pPr>
              <a:t>04/02/2019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76880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6701D-D8AC-4AFB-AE1F-9F72C98129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45FBF-BA6F-4083-8692-194954AB4801}" type="datetime1">
              <a:rPr lang="it-IT"/>
              <a:pPr>
                <a:defRPr/>
              </a:pPr>
              <a:t>04/02/2019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0450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E419F-8F90-4144-8211-C35764EDFC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B15CC-0178-4B56-A3E2-5C9462ED6E36}" type="datetime1">
              <a:rPr lang="it-IT"/>
              <a:pPr>
                <a:defRPr/>
              </a:pPr>
              <a:t>04/02/2019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20972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E502B-1023-44F6-9BF9-5CEDE88822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F07BD-E77D-44F0-BC01-B0EC42DB46AB}" type="datetime1">
              <a:rPr lang="it-IT"/>
              <a:pPr>
                <a:defRPr/>
              </a:pPr>
              <a:t>04/02/2019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636611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B24F0-F6A2-4BEF-8FAC-A114AA45FEA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A2B47-374F-4F83-AF36-FC62CA4C1778}" type="datetime1">
              <a:rPr lang="it-IT"/>
              <a:pPr>
                <a:defRPr/>
              </a:pPr>
              <a:t>04/02/2019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15178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0000"/>
                <a:lumMod val="0"/>
                <a:lumOff val="100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  <a:cs typeface="+mn-cs"/>
              </a:defRPr>
            </a:lvl1pPr>
          </a:lstStyle>
          <a:p>
            <a:pPr>
              <a:defRPr/>
            </a:pPr>
            <a:fld id="{899CA0E3-B5C9-42D9-9DE7-A456080373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2056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it-IT" sz="2400">
                <a:latin typeface="Times New Roman" pitchFamily="18" charset="0"/>
              </a:endParaRPr>
            </a:p>
          </p:txBody>
        </p:sp>
        <p:sp>
          <p:nvSpPr>
            <p:cNvPr id="2057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2400">
                <a:latin typeface="Times New Roman" pitchFamily="18" charset="0"/>
              </a:endParaRPr>
            </a:p>
          </p:txBody>
        </p:sp>
        <p:sp>
          <p:nvSpPr>
            <p:cNvPr id="2058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>
                <a:solidFill>
                  <a:schemeClr val="hlink"/>
                </a:solidFill>
              </a:endParaRPr>
            </a:p>
          </p:txBody>
        </p:sp>
        <p:sp>
          <p:nvSpPr>
            <p:cNvPr id="2059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>
                <a:solidFill>
                  <a:schemeClr val="hlink"/>
                </a:solidFill>
              </a:endParaRPr>
            </a:p>
          </p:txBody>
        </p:sp>
        <p:sp>
          <p:nvSpPr>
            <p:cNvPr id="2060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>
                <a:solidFill>
                  <a:schemeClr val="accent2"/>
                </a:solidFill>
              </a:endParaRPr>
            </a:p>
          </p:txBody>
        </p:sp>
        <p:sp>
          <p:nvSpPr>
            <p:cNvPr id="2061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>
                <a:solidFill>
                  <a:schemeClr val="hlink"/>
                </a:solidFill>
              </a:endParaRPr>
            </a:p>
          </p:txBody>
        </p:sp>
        <p:sp>
          <p:nvSpPr>
            <p:cNvPr id="2062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 sz="2400">
                <a:latin typeface="Times New Roman" pitchFamily="18" charset="0"/>
              </a:endParaRPr>
            </a:p>
          </p:txBody>
        </p:sp>
        <p:sp>
          <p:nvSpPr>
            <p:cNvPr id="2063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>
                <a:solidFill>
                  <a:schemeClr val="accent2"/>
                </a:solidFill>
              </a:endParaRPr>
            </a:p>
          </p:txBody>
        </p:sp>
        <p:sp>
          <p:nvSpPr>
            <p:cNvPr id="2064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IT">
                <a:solidFill>
                  <a:schemeClr val="accent2"/>
                </a:solidFill>
              </a:endParaRPr>
            </a:p>
          </p:txBody>
        </p:sp>
      </p:grpSp>
      <p:sp>
        <p:nvSpPr>
          <p:cNvPr id="2053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2054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227344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fld id="{DB0DE02A-5A74-45C6-BF72-89533AE6094C}" type="datetime1">
              <a:rPr lang="it-IT"/>
              <a:pPr>
                <a:defRPr/>
              </a:pPr>
              <a:t>04/02/2019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0000"/>
                <a:lumMod val="0"/>
                <a:lumOff val="100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931863" y="96838"/>
            <a:ext cx="7158037" cy="141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9325" y="1981200"/>
            <a:ext cx="76612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fld id="{9FF55DFA-B23E-44C2-BECC-BBB7347DFFDE}" type="datetime1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1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74F0135C-D418-4173-88BD-C6B5EA3DDFB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3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447675" indent="-4476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889000" indent="-439738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¡"/>
        <a:defRPr sz="2800">
          <a:solidFill>
            <a:schemeClr val="tx1"/>
          </a:solidFill>
          <a:latin typeface="Arial" charset="0"/>
          <a:cs typeface="+mn-cs"/>
        </a:defRPr>
      </a:lvl2pPr>
      <a:lvl3pPr marL="1293813" indent="-4032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Arial" charset="0"/>
          <a:cs typeface="+mn-cs"/>
        </a:defRPr>
      </a:lvl3pPr>
      <a:lvl4pPr marL="1681163" indent="-385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¡"/>
        <a:defRPr sz="2000">
          <a:solidFill>
            <a:schemeClr val="tx1"/>
          </a:solidFill>
          <a:latin typeface="Arial" charset="0"/>
          <a:cs typeface="+mn-cs"/>
        </a:defRPr>
      </a:lvl4pPr>
      <a:lvl5pPr marL="2070100" indent="-3873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Arial" charset="0"/>
          <a:cs typeface="+mn-cs"/>
        </a:defRPr>
      </a:lvl5pPr>
      <a:lvl6pPr marL="25273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845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417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98900" indent="-3873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0000"/>
                <a:lumMod val="0"/>
                <a:lumOff val="100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533400"/>
            <a:ext cx="7696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905000"/>
            <a:ext cx="76962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391275"/>
            <a:ext cx="20574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fld id="{18D1569D-4A00-4152-B9A3-DB114C66D372}" type="datetime1">
              <a:rPr lang="it-IT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1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91275"/>
            <a:ext cx="2895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391275"/>
            <a:ext cx="16002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fld id="{6BC8C7C4-1B2E-44E2-92D1-7AD7CA9FEF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l"/>
        <a:defRPr sz="31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tx1"/>
          </a:solidFill>
          <a:latin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50000"/>
        <a:buChar char="•"/>
        <a:defRPr sz="2200">
          <a:solidFill>
            <a:schemeClr val="tx1"/>
          </a:solidFill>
          <a:latin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50000"/>
        <a:buChar char="•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0000"/>
                <a:lumMod val="0"/>
                <a:lumOff val="100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0DE02A-5A74-45C6-BF72-89533AE6094C}" type="datetime1">
              <a:rPr lang="it-IT" smtClean="0"/>
              <a:pPr>
                <a:defRPr/>
              </a:pPr>
              <a:t>04/02/2019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899CA0E3-B5C9-42D9-9DE7-A45608037361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4125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8" r:id="rId1"/>
    <p:sldLayoutId id="2147484439" r:id="rId2"/>
    <p:sldLayoutId id="2147484440" r:id="rId3"/>
    <p:sldLayoutId id="2147484441" r:id="rId4"/>
    <p:sldLayoutId id="2147484442" r:id="rId5"/>
    <p:sldLayoutId id="2147484443" r:id="rId6"/>
    <p:sldLayoutId id="2147484444" r:id="rId7"/>
    <p:sldLayoutId id="2147484445" r:id="rId8"/>
    <p:sldLayoutId id="2147484446" r:id="rId9"/>
    <p:sldLayoutId id="2147484447" r:id="rId10"/>
    <p:sldLayoutId id="2147484448" r:id="rId11"/>
    <p:sldLayoutId id="2147484449" r:id="rId12"/>
    <p:sldLayoutId id="2147484450" r:id="rId13"/>
    <p:sldLayoutId id="2147484451" r:id="rId14"/>
    <p:sldLayoutId id="2147484452" r:id="rId15"/>
    <p:sldLayoutId id="214748445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CasellaDiTesto 8"/>
          <p:cNvSpPr txBox="1">
            <a:spLocks noChangeArrowheads="1"/>
          </p:cNvSpPr>
          <p:nvPr/>
        </p:nvSpPr>
        <p:spPr bwMode="auto">
          <a:xfrm>
            <a:off x="1214438" y="1285875"/>
            <a:ext cx="1714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it-IT">
              <a:latin typeface="Book Antiqua" pitchFamily="18" charset="0"/>
            </a:endParaRPr>
          </a:p>
        </p:txBody>
      </p:sp>
      <p:sp>
        <p:nvSpPr>
          <p:cNvPr id="15365" name="CasellaDiTesto 5"/>
          <p:cNvSpPr txBox="1">
            <a:spLocks noChangeArrowheads="1"/>
          </p:cNvSpPr>
          <p:nvPr/>
        </p:nvSpPr>
        <p:spPr bwMode="auto">
          <a:xfrm>
            <a:off x="-468560" y="433084"/>
            <a:ext cx="7992888" cy="979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4400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Il Giudice di Atletica Leggera</a:t>
            </a:r>
          </a:p>
        </p:txBody>
      </p:sp>
      <p:pic>
        <p:nvPicPr>
          <p:cNvPr id="1026" name="Picture 2" descr="https://encrypted-tbn0.gstatic.com/images?q=tbn:ANd9GcTh2CGvfIu9u8NS45ItUr8PO5MYMn6RIcKK7saym2ON6JEXROliy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600000">
            <a:off x="5308259" y="1651806"/>
            <a:ext cx="2200275" cy="208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encrypted-tbn0.gstatic.com/images?q=tbn:ANd9GcTh2CGvfIu9u8NS45ItUr8PO5MYMn6RIcKK7saym2ON6JEXROliyQ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960000">
            <a:off x="5536949" y="2251675"/>
            <a:ext cx="2200275" cy="2085976"/>
          </a:xfrm>
          <a:prstGeom prst="rect">
            <a:avLst/>
          </a:prstGeom>
          <a:noFill/>
          <a:effectLst>
            <a:glow rad="12700">
              <a:schemeClr val="tx1">
                <a:alpha val="9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contenuto 2"/>
          <p:cNvSpPr txBox="1">
            <a:spLocks/>
          </p:cNvSpPr>
          <p:nvPr/>
        </p:nvSpPr>
        <p:spPr>
          <a:xfrm>
            <a:off x="467544" y="5938879"/>
            <a:ext cx="6347714" cy="442449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buFont typeface="Wingdings 2" pitchFamily="18" charset="2"/>
              <a:buNone/>
            </a:pPr>
            <a:r>
              <a:rPr lang="it-IT" sz="9600" dirty="0">
                <a:solidFill>
                  <a:srgbClr val="001D58"/>
                </a:solidFill>
                <a:latin typeface="Calibri" panose="020F0502020204030204" pitchFamily="34" charset="0"/>
              </a:rPr>
              <a:t>A cura di: </a:t>
            </a:r>
            <a:r>
              <a:rPr lang="it-IT" sz="9600" b="1" dirty="0" smtClean="0">
                <a:solidFill>
                  <a:srgbClr val="001D58"/>
                </a:solidFill>
                <a:latin typeface="Calibri" panose="020F0502020204030204" pitchFamily="34" charset="0"/>
              </a:rPr>
              <a:t>Comm. Giudici </a:t>
            </a:r>
            <a:r>
              <a:rPr lang="it-IT" sz="9600" b="1" dirty="0" err="1" smtClean="0">
                <a:solidFill>
                  <a:srgbClr val="001D58"/>
                </a:solidFill>
                <a:latin typeface="Calibri" panose="020F0502020204030204" pitchFamily="34" charset="0"/>
              </a:rPr>
              <a:t>Uisp</a:t>
            </a:r>
            <a:r>
              <a:rPr lang="it-IT" sz="9600" b="1" dirty="0" smtClean="0">
                <a:solidFill>
                  <a:srgbClr val="001D58"/>
                </a:solidFill>
                <a:latin typeface="Calibri" panose="020F0502020204030204" pitchFamily="34" charset="0"/>
              </a:rPr>
              <a:t> Nazionale</a:t>
            </a:r>
            <a:r>
              <a:rPr lang="it-IT" sz="9600" dirty="0">
                <a:solidFill>
                  <a:srgbClr val="002060"/>
                </a:solidFill>
              </a:rPr>
              <a:t>	</a:t>
            </a:r>
            <a:r>
              <a:rPr lang="it-IT" dirty="0">
                <a:solidFill>
                  <a:srgbClr val="002060"/>
                </a:solidFill>
              </a:rPr>
              <a:t>						</a:t>
            </a:r>
          </a:p>
          <a:p>
            <a:pPr marL="0" indent="0" algn="just" fontAlgn="auto">
              <a:buFont typeface="Arial" charset="0"/>
              <a:buNone/>
            </a:pPr>
            <a:endParaRPr lang="it-IT" dirty="0">
              <a:solidFill>
                <a:srgbClr val="002060"/>
              </a:solidFill>
            </a:endParaRPr>
          </a:p>
          <a:p>
            <a:pPr marL="0" indent="0" algn="ctr" fontAlgn="auto">
              <a:buFont typeface="Arial" charset="0"/>
              <a:buNone/>
            </a:pPr>
            <a:r>
              <a:rPr lang="it-IT" sz="2400" dirty="0">
                <a:solidFill>
                  <a:srgbClr val="002060"/>
                </a:solidFill>
              </a:rPr>
              <a:t> </a:t>
            </a:r>
            <a:endParaRPr lang="it-IT" dirty="0">
              <a:solidFill>
                <a:srgbClr val="002060"/>
              </a:solidFill>
            </a:endParaRPr>
          </a:p>
          <a:p>
            <a:pPr marL="0" indent="0" fontAlgn="auto">
              <a:buFont typeface="Arial" charset="0"/>
              <a:buNone/>
            </a:pP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10" name="Immagine 9" descr="atleticaleggera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942" y="4214818"/>
            <a:ext cx="3133255" cy="1730871"/>
          </a:xfrm>
          <a:prstGeom prst="rect">
            <a:avLst/>
          </a:prstGeom>
        </p:spPr>
      </p:pic>
      <p:pic>
        <p:nvPicPr>
          <p:cNvPr id="47106" name="Picture 2" descr="Risultati immagini per giudici atletica uis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1928802"/>
            <a:ext cx="4786346" cy="26923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0" y="225780"/>
            <a:ext cx="7200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4000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  Gare di velocità con ostacoli</a:t>
            </a:r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467544" y="1340768"/>
            <a:ext cx="6733256" cy="144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lnSpc>
                <a:spcPct val="134000"/>
              </a:lnSpc>
              <a:buFont typeface="Wingdings 2" pitchFamily="18" charset="2"/>
              <a:buNone/>
            </a:pP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Un atleta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deve essere squalificato 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se nel momento del passaggio il piede d’attacco o la gamba di richiamo sono a fianco dell’ostacolo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al di sotto 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del bordo superiore.</a:t>
            </a:r>
            <a:endParaRPr lang="it-IT" sz="2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 fontAlgn="auto">
              <a:buFont typeface="Arial" charset="0"/>
              <a:buNone/>
            </a:pPr>
            <a:endParaRPr lang="it-IT" sz="2200" dirty="0">
              <a:solidFill>
                <a:srgbClr val="C00000"/>
              </a:solidFill>
            </a:endParaRPr>
          </a:p>
        </p:txBody>
      </p:sp>
      <p:sp>
        <p:nvSpPr>
          <p:cNvPr id="4" name="AutoShape 6" descr="data:image/jpeg;base64,/9j/4AAQSkZJRgABAQAAAQABAAD/2wCEAAkGBxQTEhUUExQWFhQXGBgbGBcYGRccHBgdFxgWFxwYGhcdHCggGhwlHBwYITEhJSksLi4uHR8zODMsNygtLisBCgoKDg0OGxAQGzQkHyQsLCwsLCwsLCwsLCwsLCwsLCwsLCwsLCwsLCwsLCwsLCwsLCwsLCwsLCwsLCwsLCwsLP/AABEIAMIBAwMBIgACEQEDEQH/xAAcAAABBQEBAQAAAAAAAAAAAAADAAIEBQYBBwj/xABLEAACAQIEAwUDCQQIBAQHAAABAhEAAwQSITEFQVEGEyJhcTKBkQcUQlKSobHh8CNTwdEVJENicoKi8TOTsuI0c8LSFhdEVGNkg//EABkBAAMBAQEAAAAAAAAAAAAAAAABAgMEBf/EADARAAICAAQEBQMDBQEAAAAAAAABAhEDEiExE0FRYQQikaHwMnGBUmKxIzNC0fEU/9oADAMBAAIRAxEAPwCZ8ofaS86C1kyIW3VnMkEiGBGoIg+8V53fuwdQdBEfxNa7G9pbtsFSqmRqpB19wms1xHjPeLk7u2g0kopnTPzn+8dKxtvciSS2Ky2QWEmBsSNSK7iLYEwSRJg7SOWnpTrAC+LMPSD5+Xp8a7fsgCZ1MEDnBmNetDlTJrQDbaBoSG5RvvTkcyQw8jI2omE4jcszkbKTGuhIgyInbl8KjNdIBE7+Xr5ef4VVWIO+YSBsf1z5edGW1mK6S866xIiBr61Bsuf4+tFsHqdNNP59aUlQJkx74BMKV1MQdtdIncRpFPtkMQQVGu2uum/lNEt3pENGp/lHlNCvZdQoOYRqAOmoMc9qx30GHuORABWBzGogzMCOVWOHzurMPoANDHkY8QB35f7VXIHCzKlfaGkN0MCOtCViSdCdIiSTHLbpA/CopP8AAy4wtvMfD4tOsCQN9vIaVYX+EsIyvmifCYBkTMSY+BNZvC4lsw1gcoMbGJI/nWqwnFUCFrt4HMoEEGF0MACN/Db1FXh6Oille5ccPvt3Xd9wTl+mQQQdCRHOJH3eVQu0gZVWTziCZYELzG4Hkai//FFtSDbu5ROxzQJO4EaCDyj2fOovE+J2sQEVXTOSee8iYBI3nqa2ab5FRST3NNxLAMLNp2MqUWMuh20GYmPOY0qqe+SRptJAEkKI3Pn/ACq2s4VroUtdVVCZRzAEJrAPrPp51Wmwzsyo2V2MNBlXIMf5TPMkzNNpUZyuyg4xxRrZZBqCI0IkTqR6TNVdnLcugO5VJkvuVHiMAc2I0AmJ5gai07ScKyTJJZSA0WyCDqPE86+m29ZUlYBHv6/lUxVEsLcc/edesbbc96CX1Ek76mpeGugLl0AMywAzEGJBPPYaHzpl42wvMsZ20A1MctNDtHLlNUAS1d8Ou/LLv6H9TSxty1m/YliCuuYCZMgj4R1iTrUK8Z1URHIH76YpPLepSpBZJtXtYM6xrOo9J9+9EL6QAQwAAG43AOsba6VBuAzruev60qcoKKTIIMT7jIjmPUHWlKkNDkQjeRKnUg9V+NDJ8PrznppqJ0+FON9t52XTyGZeVds2WYZpGvUjTfl6UStVYDrQ5z6g8+hjcjXyqXbVojMAoAiTsd/4/eOlV1ps30so01j9a1NxVgBozFhA2joDryO5+NYyq6GtjT8HxawUVmJyuJ1yscuw89N499FxZnHW9drbn08Was0twqItsR5bETuPPeoRxb52KuQQpynoCVmPXWtMHoaJuqL3HKe8f/E34mlUaZgkySBJ66VyrLPQuJnCXO+ukrbBS1o3hIyG5m8jOZdBOxrH8WGCylh+0YQQqkiZPWI61KuMWtkCJ85/gNNv9qyfaLuxcAtWjaMeNc/eKZAOZdJE8wSfdSiZzbQC/i80n2BOgHkNAf1+cBnLamY99d7sGN9tgDvOk+vXzqW2HUIcxdGiVUrOcHnmkRpPLWqqjPVkY2vFE6TvOlCcHr8PKi20ZjCKzGNQoJ/CjjCXf3bgaD2G9OnlvVKxURAp3CyKsMFZUsoG5+jrz0jXTypHB3gPDZulZH0SZA8qdc4TcOXKt4T9ZH09DG1S9QO4nD+2FzTzUxy2zAbH1qJbSD4pnmFj1061wYC+Cf2dzf6ra/drTxYuqf8AhOTHNG/l+op5XQDsPjyJECMsR/vvU/DWW1JCx9WY6bfj8arjg7ghu7bXllbqZG38qn4RbukKzEgCCG1HIQdOX31nOHQaDYKwGPdopL+c8jJjLrp/KtXh+zKhQCTPOPzE1C4bxdrIhrQ0B0A1kGJzc+enwoa8fvl1bQmQI1hQYnwzr6npUJWaRdakji3AFWzcYT4VY8uQnpTOMdmTZsWb6t7bER7m8vKr3ieMS5YxCpJyIwLAaSVOgPOrHtcv9Rwv/mH8HqtkaJ2zKXUNm4dYCwecwYI19DQeK8TRX/ZDKJBADTy2B6Dbbeg9sbxF911gi2PWLaVnDeBg+cE+X6/jV0zCWrJuN4s1wlXYn+9sZ1ieuvOqd15T7/zouIIJy8usa0IsduX61oSJH4p+X5DXfShvbXLMnNOoPQ7ZfQgzPURzp90EnaekCNB0plxDEw0+hqoqtA1BkaaaU1WJ2oyqSfErHoBIHlOh0HShBGGwPwP3U6AeGPMEx+jT3QMvQj7/AF86bikYQyh9eoP3ddqciOGhlY66+E89Tp1qadWOh1ttCSPo/HxL91EVPDmkidABz25GuWrZ8XgaI00PVaJaZoytbJGsSDp/P/eiadIKOImYCTA61b4a2Llooo13DeEa6mDsSDr12qjvWnWYRhPUco0929HsX9AkgDqZ3I+PXWKxxINrQpOtyf3GUssjMI6/jzBkR7qjCz4yP7n/AKhVnbsZYUGZ5TMRptynSoxH7aP7h/6hVYRtGqruGB29B+Fcp4iBvt1/KlVgazstgibDteBLAWYnTVu+zRHWF+FZvtbhy9/KBIVFVSS0LLH477edXbdtLRVlCMucWwCGEjuwwG455qzzcYAJ/aOwJO6W2iZIMkSeX307Ri5IkcH7LubQKXEDzq0NKxlIA1giQDqOVV/bd7bXZRw7fSgkxsMvQag6DrUriHF0vL3ZJRCQW7pMsgbAgk7fraqk8LsyALx15xtppvHpH303JEsm/J+D84af3bf9SV6BdXQ+h/Csh2OwKW75yOW8BG0DdTprP3VsriyCPI1rF3EQ1bI6D4Co+OlFzIgY5k0yzpmGbb+7Pvisq/GLyiDiCSOltPSIPv16U3+n7v79v+WmvLpp7+u1TxEM1bue+CBBkyyTl5yRE/DT1odq+xW6SglWcKMu4Gx8502rMf09c/8AuDyibadDp8Y3qRhuOupIe7IIEHKoKyDDCJDD1HKjiIZpnc96EyDIULZo5hgMs+cg+40zAuWL5lAyuwGhEgbHXf1FZdO0TmAbx8z3afAD1jXXnXR2juRPe6T9RRpyjp60cRAbIjyoN/DI0FkVo2kA71lH7TNABuwebBUiDMAryOokzy26Nfj+q5rrnecoAB6CNYPmKedCs064G1H/AA0+Ap3zK39RfgKzN/tDbykKbgJmDnBg9Yy9f1oaLe7RW2ULbLq66sxcENJgaFdN12/OjiLoFdzQ/MLX7tPgK5/R9r92nwFVw4fjbk3LKYnufCQO7G0AGJ8T6ydP46UeJ4pctErcxFydfDkUFYJAmQddtNPvp50FM1vzC1+7X4CuNgrf7tfgKyVvjTH/AOoZdPpBTG2u2vpXDxhxH9Ycj0TWPKARNLiIRvEWOf3mnEeZ+NY8dqWO1wTOq92CY5xBHlHpQk7WMd7gG/0FG2hHP191LiLoUa18QwuokeEqxLa6EFco6ajP8BXMPeZrlxSIVSuU66yDPPWsmva9tfHtJjInlH3Vwdr20/aEHn4EPLYaae+jiLoFmqweLZrKuywxZARroGdVJieQJNGt3ibroRCqqkNrrmkRPUZT8RWQftWwmbjemRJ/CB+uunD2qeYDk6wSFtxrtrlpcVdGBreHYgvbVnEMdxBH3HWj3CINYPF9q74HhZdvqKfwFQV7YYkmM6nX6ijy6VakmTZv0Gg9KyvaTDt34YBSCiiMwB0Z9ufTWtYo0FYLtxcIxOh/s1O/965rSmrjQwpwrHxTqTuSD0kyOWp/HSiYThjG7+z8YyEeHVpzDkN6uuw3yeXcQRexRe3bOoQaO882P0QfifLevXeFcIsYZcti0qdSB4j6sdT7zWUcJp7lRdank9nsNjWUEWYkbFkB94J0rteyZzXK0yIrOfKXegc/dTww8zyPShBCNY8t+s7eVJdzr6eflPM1NGYcAee3X9aURGjQlo8iD92kjSos/r1p4u68jprSCzV9h2BvnLP/AA9fWR+Vbi4PCfQ1gewOuIcgEDJt7x5VvcQfA3oa1X0iZ5OpUwTPnqen8TNBz76D9ac6HbuwREbDcdNDvtOtNL+VZgENw5vj56e+nlzIH3fxHWghtJn9GkkR59dOdFDCk8p8vUU1z8Pxif5UOeXWkSQV6id4+/rTEh867RPvrQ8I7F4zEwVtEKfpXJQeWjeI+4Gg9jeKLhrz32BbLbaIiQWe2oIBI6nn1rcWPlVtAa2rpPU5B9wc1SS5gE4L8lCLDYm+zN9W0AAP8zAk/AVuuBdl8JYI7mwqlfpnxN9ppNYqx8q1n6S3Fn+6pjl1qywvyjYdYPeiHgjMrDQMVJ28iPdVWuQ0ejxVZxrgGGxS5b9lLnmR4h6OPEPcao0+UXAkT85t+6fwMT7qjv8AKbggYF0uYJhUfYakyQBoJqS7RRca+R62ZOFvMh5Jc8S+mYeID1DV59xvsPjcLrdtMUA1uWzmXnqSNQAeoFepWvlVwjvlBKj6zKYMecgD31OX5QcI2gv256EqPxagWh89Z4JAnX9b7U24xr0P5Ur2HuJbvWhazl4ZkC+IZWPig6nQamvOs/rBook4W/KkWnQ79TQwfuqRw/BXLzi3aRndtgOf8B6nSgEgeffl+tqdYuwR+udbjHfJ3irWDa6yLdeJKWzmuW/ECWP11yg6CY++sDbBJAAJMiAJ18qKCi2xB5dfjtNV6g5hGv6n8Pwq04hhnttkuKyNAlWBBE67H3Gr3s1h1Sy7hQW7m4STE/2g84EAabVKFFGzU6CpfBOA4Zr4xV/VwIRW9lchPiA5trz29ahoNB6VVcS7TnDm4otZ8lsN7RE5ripljKdIM+cGtBnqA7RYYAQ8g+X8TXLnHl+gpNeIJ24vnw2bVlBy0YnfaSwBMnpUyx2jxDqoa6xJfdYXTI8g5QNJCn40Czcj2H+k7nQVyvEhiHOpdifMmlVUZ8V9DKsI12P+1MZec16Vd+TjDyoXGXCWBKgYW42ikqfZbQTO9dwfyYLdtl7eMZkWQScM6kFdxlZwfurKnVm7i7qjzpBl1CmeRJ6x/DnSWdgI/wB/17q3mD+TmzcAJxpUkbG0NoDCYuGNDoDvympOE7A4QF8+LueEiITLmBCywlSdJg8xEnSloavw+LtlfoU3yf2suIeTE29YMkZtttjW5u3B3Tw5OjCDJ2JA5aGq7C9lcPg3DWbz3GuAiG2hSQSPAv0tN6loqvaZlPh1BMeeuhjrWl+UxcXdHjluY+HwifX1pG5Enf4VusR8mrBS6Yqyw00I11Ex4WblJ+JqP/8ALfFg6Phz5h22iR/Z9Nagp4clujGqRy/X3UjHTxCtngfk7uuyq2KwgLeyBczFj5CBOnSrEfJqgum0+LAYROigSYOWM+aYI5RrvQ9BRw5S2R54DP69aTNtOv5V6Ivyb2SxAxq6KWnwQQC0wc/KNfUUW58l9lQCeIWlkgDMEGpEwP2m8a0LUHhTjujA2W/ZXdCZNsc9ZLNz/wAFQgefL0r1Kz8mVprVzLjkuAMpZkVSF7tbhg+M8nNRLXyYW3thxi40mGVJAJgad5zOgoBYcmrSPN1jr+vj+tKk49oWyI0NtuX/AOa9+ta3Fn5MXuKGtYq0VIBAYZTrtIDHUEx66US58ngORLmNw1sqO7y5gzFi7tGUsNTm260wcGt0edhvdEx13qThfaP/AJd2emttwOXUitvxL5MzZKBsR4nBywqiMokk5rg60a38mxQN/W7RzZrf0fa0kf8AE1IE6b60rRawp6OtGYB8K4VDHtHQAR08td9hQbmFIAY7HnPv16eVb7Edg77rbuWGsuioDmD5W8W0qwAXTaTVe3Y3Gd5YS5YYJnykjVVWVJJYTGkxO/4zGTdHRi+GjBSd7GfwWBzWCIOZnVhPRVceuxnntQMRw0jQEQJPnuRE7E/zr1btdxFQpW6hKw2RlWSjAaQenIgmCOm9YbEtZazbdgudGGZhMlQwGXKSdPET/l86uUWpVZi4eTNRmjhoHIRWq+Ti8iXyXDF2AVIAhZaCTrI0006mqDF8LuJde2qu2ViFKgmR9FhA2KkEeta/gGFxlvCK/cBRYe46m9NvNILFApALHQtM8hvGj5k4S1drkej38Wbal5MJ4j6AydPSvFOI5Djbz4clba3SbcCCBMjTeRBHwrQ4btrexNxbNqwouXPAJYt7UjRco89dY86Ld+TbEkytrUgyxz7+kRvTxH0HhZb1MtxDG965e4XYxE6EiNhJrTcKb+r3QNB80OmukqfdMn76z3HeBX8KyrfWC2oPIkGCNhqNPiKt8E8W7w5/NbYjTmtqfxNZq+ZfiMnEeTbseg27WggpELplHTWTPM1gu1g/r1y2Bpcw5AA6gXGERzzLHvrXJsKyHal8uKwzz7Lqp9Cyn8C9aXoc9GLtoJEnTrvV3hLpBBGy+I+8ADX1NS24Ej3O7VLmcwTkKgDMoZgCVjKuv3+VWWC7Pqt9bN4lVcEKHyjvMvJSCSTqDtQlROXVEBVMaR8aVer4axhkVVGDw0ARqFP3lZPqaVVqTwojX4naJSO+XICoCm3BBM+IMCCQdjyqTw/jFq0rL/WGLEkkm2TqI0IiI9NKyDJO1xx/nn8Zpdyf3r/Ff4iuJeKj8R1OcHy9zR9/hQZFu8CPZIZfDBBUjoRlURtoNDXbmIwrBcyXpBJ1YNqQJ1O8xBPv3rPWyQfbY+uT/wBtD4pje5tPcJ0UbeESeQ0HMxQseDdI2/8AS+r9S+4ri7Td13feDIuQBoykCYMD6Xn0muWsYoCAkyG1A3gMGBHKZmsZwLtAb9zK4VYUMdebTAk/3YPvrXnBPl0AmQQMw5T8N66qpHNJ3O0STawwkC7dWQQf2YKwVUAxBE/3gJPrrRcAuHF3Otwk5mYDu2gZgyxExABHKfPpn8DxdDfOGKhrqgyuaYgSRO3T41J4/wAPxFwBcO62oOrCDmGmgmCKzyrodb8RJppSfsWt/F2cItlrmIlLcKqMgRWJBA5mCN4AAp3GBda9ba2lkhnm4zPqgAtr4IU+IhT74qJewudQr2VcDYOwbXrrOvnUPhHHrOKLrZ8RSMxMgCSQN95g8uVXuYJtPRljdwlu0bl+7d8MLo7Lkt93IUqMvh3PxpveOTYbDdwbM5mfNBAMAG0AImBvI5b1VcP4VfUXBiWXE5joPZUDmMh8O9TMhRY7nKq8g4AAHQA7b6eVLQG21q/nqWGCtGzbdO9e7mzsWZlYmYUqYAnfY9GqqxGIz5reGNh2DxdUsA1sMNwoBltSBIGoPSqRsW2NT+o3ChQ+NpzbgwIcjnrIq9t4HJquHXMfaIdQTzk9dZ50PuOLa2ZPwHBlsoq5leN2bLmaDImABpsNOQqBxrEOzph7N+yjvcFxwHCXAubMWUQQWMMSSORoWPxXc22uXLJVF1J73aTGwM1UdlLT3Va+8YhWMW3AVSuUsrDUhvL3edCpDlct3/H+zc8ROYKHOfwuBqHOqbbCJ286z3a22Uw6kXrVqLi6uxQRM5ZCtGqqfcDyot2w06WiRB07yOnn6/GqbtcrLhy0CyFZSXZu8Gpyxk13JGtDoIyktEzXWeG2oUg2YhToNDEx9Hz06T51Vdo8O9hDibF1Aba+NMzBWthdRkC+IiFiSAIHSonA73e2LbhWcFQM4uRmK+EnKWGUSDpU97DMpBtyCCCGunWdxAkH30KlyByk9389RnDeNNctq9jvSjHeEA0YKSfGNtfhU/FYa5Peq4e7lACXbxW2ASCTARiGjnWJDf0ezPiCFsuWFq2ojJrmiUmfDpWjCO2R1QjYyLm6xAG4jQj4U2zPLqTMJxMMTaW8huoF7y2jjwEaeWg090e4fEcHc7u4FZcQ7OWjEXZQgqwhRlOUAHLEa89yai38O7I6217tyDDl5hiNG0nNEg1WvxW5gbSnFOXYsVFwMRmnM0ZRtpNLQ0zP5/0Lwq1g7WKt2zbt2r7nMPBbBUbHIwOggOR760tvhyd5ebvjczPI7y5OmUaL4dF/kfWqTAroLtuz7YDBs+pDAEHXUb7U17eL+ci6rkWohrRyHNIgnMSSNlP+UU7M6B8ZH9VYYu3bABczbi6LY9kOM4WG10IHLYUzguEtdyMid4pt6XHS3NwaQC0+IbCIGgHSovaDHWc6WsQgD3FCqMzEQSQNhHtVYWMHk2sgaAaONR4TtOmo+6hvWiXoE4bauG2DfUI/RGDCOWpA1rG8Zwz4xnuYUG4g7uGVl9pe8DLqRqA6n3VqsBg7wuXHa5nttIW3CjJr9aZPSqvjHEbOFcC7YCK6khgx1Kx4cq+7WmIyrJft4krcZwYZ4LTAZXPImBmmpFjAXjfJuJeNvO0Rm0BJggjaK0vGuDXboHdW1tPzeVYxlIya9Z38qdxDg4d/HgkvSRmuF0EkgS2X1nShJA2+TLxe0dpAFK3yRpIw98j493rSryLiXZ2+Lr/sRbEkhM9s5QdQJDa6EUq2t9BZT1HITsNPdXe5XmRViOEkiTcA8gD+NU3aHG2cGF7xmLOGKALoSsaE8txXh8DF6ComWbQJAVROup/2qQeCZh4mX0ymovBFbEW1u+FLbrKwxZt4gjKI58zVoOGEE5bsTzK5mGg0E6ATrtPnXRheG0861+5SV7mVtY+y+J+bWlD3QXBJGQA25kTBnY1q0wbgH9pqSTJzECeUAifjHlUUdnlzFu8OY6lo1M+czVF2r4jbwcKWd3cEqIhdDBlpkfA10Qw1HZe5rliq19i6HZ0d413vB3rTLi2FOojkRVH2r4x80IQ3LjuwzAaqIkjVpJnTpVlwLCNfsrddgodQyhSzGGB9qQIOvKanXOBL+8Pwq6rkVa119hmF4ZcKgveIbopZh5amPwpmF4KLTTZdVbQ+yBzMSo0bnvRb/D7jKEBtBAZgBvERIzMYJLe+ByiqHtCRhFV7pBDMFGUE6gFuYGlL8Dcq5ltjMBcVGc3ZyhmOrSYE/HSqrs3xH54HCM65InPzznSIJ+qfjReC2PnVpbttlCksBmzA6eE6AGrAcDuQfEn+ry8vKjXoS6vcbY4AU9h1Sd8oI66kAid6m4vh5JAS6VRZygkzrzY5tSYHl0p1zhhFvu0YFSQWLCCxA0Gn0QZIHXXyGe7R4pcGENyTnJAyidoOskdaTXKi41vZFuY6cUcIwuHxZS5E2/ZzT7W3L1q8Tg+UQt8KOgED4Zqj8FsfObK3kICtmgMNfCxU7GNxUu7wZgD4l2PI9KVdinJfq9gR4eDmBxMRz9I19uoXaCz3VlrmfvoK/s1BJMsBtnO0ztyqcOAMw9tYIHI+tReO2fmtlrzkFVyiFGviYKNyBzqnsZ4bVu3QHs9bN6yHzmxqw7tgQRB3jMN/SrE8N/8A2h+v/wClVPZu+MartbOXIQDmXqJ5MauP6Af66fZP86nXoa2v1ex1+GI6BHvK7A+AxJA8RZYz66wZ5Qeumc7OcRbEXChz2QoJDNMNBUZRqK0uF4LcturrcUMpBBynSPKdarO1GHTCWxelmQFFyxrJAnWdRIPxp/gh1f1E1uHDX+sjf9f2n6ig4TCyA3zhZI1VlVhBEEEM0H4VX9moxqO6SoVspDDnAM6HzqzfsyxA8a/ZPX1oa7CjJdflFX2jxIwqWyrM+bw5U+iRqI8Z0iBHWpvDcI923buC6RmUNlMyJ1g6707B9nyYcXApBMEAyCrESDPUVK4xwwlWvXGXMilmZEg3MozS3ijNAiQBPOhW+Q3W2b2Itzs+7EFriMRsSCSI6Eim43DXLNu5dN3MFUkqJJMLqACYnSqHs1iUxl1raSmVc0sAZEgRAbzrTL2ZIM94PsnoB9aml29yW119iD2e4oMWGbxW8kAhuZOsjWrG5gUKgtkuQNJAMxvEmhN2aMAd4Of0Dzj+95UDF8MbC2rl4XB+zUtAXcAGRBaNRUuF8vclqPJli+EBUgXAG11B21236aVSdoeLdw4Xu7lwlAc1saD6OvwmndleK2sabihXRl8RPhg5tIiTERV4/CTBGfl9X86LknWX3MyMeEI2pyEwNSoJ26zXaHdJQ5ZmI5eQpUuI+gfkZbxTowLG6+nsqX0M7MSI26A0HiI+cQLlqVGwyFiP87S33geVaYcQt/WX7678/TqPvq3HubYbyr6bMvZu92Ai5kUbLJUAek0UYi6ZINwieRYjSqLt9g7t7EK1q3nUWwJEb5nJGp8xWj7E3DbwiW7gyuC3hjXVyRt1mnl03Kc3mvKB7+70uf6qbb4c15vGgIX2nujw2wddWbb0Gp6VqsZiO6MXIUxMQJA8xy9DVTexFp7mdspXJvGkz6dKlx7j4jbuioxWIVCFssxQACYK6gz4AG0WNIIPXSgtjXI9p/tN0PnWiVsMQDCfZ/KqbtYy/NnGHA72VywADGYZtSI9maSUrCck47Ed8Y87v8WoeMOcDOM4EEBvFBjkDzqv7HriBfJxetru2jNkIzZkjQa7Zq2hvYYbhPs/lRlZLei0M1ZxGRcqyi66LIGupMCrXiN18OFtl892CbsB/BMZVD5z4gJzctfKrm6luyRmVVZlkDKJytpqI8MjrrQC+H+qn2fyoUXRVq7ymc+fP1f7TUK/czxmBaNsxYx8amdrhmw8YUAXcy+yFBjWdSIqs7FreR7hxmqlRkzZW1nXaY0qXF7Wa5/2hkvlRC5gOgLAfCaJbvsZ1b7TfxNaQX8P9VPsflQL2KsSICaETCcoby601FoieJarKUQvsFnMTrES3KOh6GgviWbQyR0JJ/jWnXG4eAcq7kf8PmInlUTi2ItNYuraCi4UYIcoEMQY1jTWKc4tk4UqX02Udu+V9kZfSR+BpNi3+sfif51TcAw+KTEW2vktaBOcFlafC0eHnrFbtcfhuar/AMsfyqFF8maOX7DLnEP9Zvif51bcBuC9nw10r+0A7tmBOW4plcxzeydV0g6irI8Rwv1V/wCWP5Vz+k8L0X/l/wDbVJPqKTb/AMDLBypuAGOgGnJvyoVm+5VZY7PzPXStTxoC7g792wFLKoXMAAykwF3EgaQD5Vh+zXfpiEbEEtah5BIP0SNvWK0MX9vlEprrdyDJnOfwFRTff6xrbrxfCZZhcswP2fOBPKo3EuKYY2WyBcxBCnu4M+saVOUtS/bzM1hcbOVLxY2p1IEuo10STAE6x5VMxfD7tpkdWFywSAt1AYP+OSSr9QYrRHjeEAEga6j9n+VNPaPCQRGh3Hd7/dTS0Fbe0TGtiWyDxGczfCFpJeYo8sfo/wAajHhWMvNfuYdgUV3bu1aHCFiVYW49kCBptW3w/HcNlkgaRPg/Khx1Hm5UZHFOQwgx4U/6RT+HYl+8QZzBYAidxOxrXvx3CjQgbD+z6iRyrlrjWFLAKBJOn7Mbn3UZQzeXYyX9KXBpJ003I+6lWqbjeEn2R/y/ypUOBKS/SAtDUa/RPXrR/ePv/lQsOksoAJJGgAOutXq8OSyM2J9rlZU+I/4z9AffUm8NIlQV0ksqgkKGY5VzHYZjpJ6VzBY25aZjbyq2xZhmIgRNtgYE9YNTcfxBrgCkBbY9m2ohR5xzPmdagM3lSfYrLe4K6zmSWBnfeT76AgOX2hHT31JahJ7Px/GktiJrzPXkNtgwPENhp+hXLsxqQf16Ua0PCNOQoeJ/nT5hOP8AT9DpnfNA/XlUvh3dobV5rgbMS1osr5HNsgsh8AIO0HY8ql8D4eLpZ7hy4e3rcf8A9I8z+uVR+L8W755Ay21GW2gGiKNhHXrSaW4RhmpIHiMSXZndizMZJ/XTagNc6UI3aYXqWbqNBTcP6mm94f0DQi9NNwUh5Q4ufqD/ADpucakmBAkwTzbkNaAblEtmTA3IEeepqomONHRfc4jLszMDLFVyMVPiE+IaAxyO9PLDr/p/7qC16PifxpnfUpblYEfIg2f9Zf8AuppcfofnQGuU3NUUa5QrXB5/A/zppcefw/OhmuTTDIidw/H27ZIuFxabL3ihGbOFdWywuxMb+tO4xw5LF9rYLkrqMyOoKsCQQx0OkTHP0quDR+hWnGLXE4Ih/wDxGHy5Dze2zBI88pI+7qauHQwxYVqZNyndLoYzHT3Cmkr3Y0MZj+ApYoQgHPMTHuFMJ/ZD/EfwFVRLj/IXEhMqTMZdP1NRv2fRvu/nRMZ7Nv8Aw/xqLNOhwjoSsJihbcPbNxXU6ERpU3H41MSwIAS87KuVLbRcJ2YwSASd9hVOTSDULQbw71sm4+wttzbYuXUAMCjLBgaeID7qbgineJGb2hvHWrbBcbt3lFrGgsBomIAm5b6Bvrp5HUVH4hwd8NctliGtsQUurqjidwf4VTXQlaKnuVz5JM5t/KlQLjan1pVL3LUdDWXmZbhVINtQAtwZ1Y7TK8h5zQ2BOup9zfzqL84PU/E1zvD1PxqNClhpEgg9D8DTdfqn4GgrcPU/Gl3h6mpyoHhphYb6p+ya4sztpO+Xz601bhJGppFjm351RlLCSl+Dvi5IT/lqw4PhTd7yLbl7algDZc2zG4JDAlo2AqPwzAvfui2gJJPXQDqdNBWi7Q8QTC2vmdgyf7Zxux5rPT/brTSW7CWGtEtymxuPZra27Xe9zJfu2t5crFmMHmYB5k1X+P6h+yajk/qa7NQ9TeOHSHsH+o32TXBm+o32TTQ1NJ9aWVDyhCr/ALtvsmuFX/dt9k0yaaWmikGT5qFyv+7b7Jqx4LlF63ntXmOZYW0kxBJl5PhXn8aqprS9grWbFIY9lHb/AEsv4mrhVmOPClZQvbkeFLhbNrKeEg81fn0I60Hubn1G+x+VExLDQRy6+ZoFKVWaYUaigvc3PqN9j8qabb/Ub7H5UkNKKk0o6Ldz6jfYpFH/AHZ+zTZrlLKhZR2R/wB2fsUfA3mturtauEAyMiakqQQPQ1EpAjpTSSFKFqjQ9rcIhy37di+vzgZwCiFFJALK2sqZJ2ms29twkd3rJ8OXlprFbXshjExFt8De9l9bRP0XGun4/HrWb4hhDZZrbrDIxBHw19CK0dPWjnUWnlb1tehW4lWhISfDqMp01+6gd3c/df6DVjdGi+lCmldFww00Qjaufuj9g0u6ufuv9BqdNcinmK4SIPd3P3P+g1OwuPvhO6ZH7gmWRV59QDpNciuFaanQngpgLmHSTlt4nLym2v8A7xSqRH6/QpVXEXQOFL9QfIPP4fnSC+vw/OhZz510ufP41k+wJT5v56BSvr8KWX1+zQlY9D8acbjfo0WVUuvz0DWrJJgBif8ACeWtMElpgxv7utRe+yurOLrLzS2F8XkSRoPStpje5wVu2/zW7/WEy6gE2lIGbMCZDkNEDaD1qqb2MpTyumTbt9cBhQtrXE3lBZh9AETH69elYdrbEkkHXyNExV1S7d2CqToDvG2tBLmlJtl4cXFHe7bofhS7tuh+FNYmm5vKo1NLkF7tuhpmRvqn4Gm5vKhsx6Uah5g3dN9U/CkLDdD8KEAf0a41w9PvNAecI9puh+BrbfJtbg33YRktQf8AMWP/AKawb3GiR8Jrbdk8cy4bFOMLcW3kUFmZf2nIwJkHUmNtd6vDuzHxDlSRk79tiZgwQKGLJ6H76fiset7VbDWIkFC+cHmGB5HqPIa0BQKl3ZtC8qDi2RyP30zu26H76G0dKaY6VOpQcoehpuU0PKPq1wr5CmLUIbZpZDQsvkKQXyFLUepKw5dGDLIZSCCORGoNaTtJiTjCt22ozLh810DcFbmVtOehB9PSsjtyFX/ZDtJ3N63bOFnvDkuXS4ACuR9EgyOuorSF7GOLaqVXRVakDTQaUw2z0q+7XWPm9wWThMgIzJeRxB1OhXnGkmZ5+ueLHzqWmtxwk5K0OyGnKpoJBpD0oK8/YMUNcCGh+6uH0ph5uwXu6VA16UqdB5yUy00+ldzV2kWJQTTyKHNarsbwFr75rhPdLq2p18qaTexE2oq2TOyPBERTi8QItpqoP0j1jnrt1NUPaLjDYq6XaYGiidAOm29WPbPtD3zi1aMWbegjTMRpPpyH51my56zVSlyREIN+aQNlpBacWpubzqDYcNaaVroFOj1oEDPvoZNGcUxRSGjgFMNPNNy0hodbtH6p+P5V6ThEycJb+8T/ANYH4CvNrW4ivTe0A7vhdteoT7wT+Nawumc+NvFdzzJ0OvhPvH5U1Vpa9afWR0AytdCGuxXBQAiK7NLT1ptMDuWllFcruWgDkU9EJ2Un0mmGuSaAo9M4YBxHAm1c/wCPa9knfQeFjzgjQ155ew7KxVkIIJBEHQjQipfZvjDYa+lwTGzjqp3Hrz9RWq+UThKsq4yzqrgZ48x4X9+x91afVG+ZzryTy8nsYM02kT604CszcQrrCmk10UxULIaVOBpUwOinpXaVIYh7Q9a9KuHLwhiuhKmY0mXg/dpSpVrh7HNj8jzNKe1KlWR0DAactdpUDFXDSpUAJqGaVKkAoprUqVIpD8KPEK9E+UH/AMFZ/wAv/SKVKtofScuN/ciebjYUelSrE6WDIoqKOlKlQJjCNaY4pUqAG0QClSoBiigmlSoGhCvUeywzcJuBtRlu6HXaSPvpUq1w9zn8TsvueXtvXDXaVZs6DrGm0qVMBwpUqVUI/9k="/>
          <p:cNvSpPr>
            <a:spLocks noChangeAspect="1" noChangeArrowheads="1"/>
          </p:cNvSpPr>
          <p:nvPr/>
        </p:nvSpPr>
        <p:spPr bwMode="auto">
          <a:xfrm>
            <a:off x="1835696" y="5013176"/>
            <a:ext cx="2736304" cy="273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Segnaposto contenuto 2"/>
          <p:cNvSpPr txBox="1">
            <a:spLocks/>
          </p:cNvSpPr>
          <p:nvPr/>
        </p:nvSpPr>
        <p:spPr>
          <a:xfrm>
            <a:off x="467544" y="5589240"/>
            <a:ext cx="6733256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lnSpc>
                <a:spcPct val="134000"/>
              </a:lnSpc>
              <a:buFont typeface="Wingdings 2" pitchFamily="18" charset="2"/>
              <a:buNone/>
            </a:pP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Un atleta incorre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nella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 squalifica 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anche quando, a giudizio dell’Arbitro,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 abbatte deliberatamente 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uno o più ostacoli.</a:t>
            </a:r>
            <a:endParaRPr lang="it-IT" sz="2200" dirty="0">
              <a:solidFill>
                <a:srgbClr val="C00000"/>
              </a:solidFill>
            </a:endParaRPr>
          </a:p>
        </p:txBody>
      </p:sp>
      <p:pic>
        <p:nvPicPr>
          <p:cNvPr id="3076" name="Picture 4" descr="http://www.valguarnera.com/images/PosizionediprestigioperConcettaMannaaiCa_8DC4/manna_ostacol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111"/>
          <a:stretch/>
        </p:blipFill>
        <p:spPr bwMode="auto">
          <a:xfrm>
            <a:off x="1400369" y="2846072"/>
            <a:ext cx="4867606" cy="2743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87579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69"/>
          <a:stretch/>
        </p:blipFill>
        <p:spPr bwMode="auto">
          <a:xfrm>
            <a:off x="1737447" y="4221088"/>
            <a:ext cx="4228945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0" y="225780"/>
            <a:ext cx="7200800" cy="898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4000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  Gare di mezzofondo e fondo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467544" y="1340768"/>
            <a:ext cx="6768752" cy="2880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lnSpc>
                <a:spcPct val="134000"/>
              </a:lnSpc>
              <a:buFont typeface="Wingdings 2" pitchFamily="18" charset="2"/>
              <a:buNone/>
            </a:pP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Le gare di mezzofondo e fondo si svolgono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sempre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 su più di un giro (più di 400 m). All’atleta viene segnalato l’inizio dell’ultimo giro mediante il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suono di una campanella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. Le gare di mezzofondo e fondo si corrono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interamente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 non in corsia; gli atleti devono avere un pettorale identificativo per consentire ai giudici di prendere l’ordine di arrivo.</a:t>
            </a:r>
            <a:endParaRPr lang="it-IT" sz="2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 fontAlgn="auto">
              <a:buFont typeface="Arial" charset="0"/>
              <a:buNone/>
            </a:pPr>
            <a:endParaRPr lang="it-IT" sz="2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0" y="225780"/>
            <a:ext cx="7200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4000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  Gare di mezzofondo – 800 m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467544" y="1340768"/>
            <a:ext cx="6768752" cy="237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lnSpc>
                <a:spcPct val="134000"/>
              </a:lnSpc>
              <a:buFont typeface="Wingdings 2" pitchFamily="18" charset="2"/>
              <a:buNone/>
            </a:pP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La gara degli 800 m ha alcune particolarità. I primi 100 m, fino cioè alla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tangente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, devono essere percorsi dagli atleti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all’interno delle corsie ad essi assegnati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. Oltrepassata la tangente possono però rientrare alla corda e correre in prima corsia (alla corda) il resto della gara.</a:t>
            </a:r>
            <a:endParaRPr lang="it-IT" sz="2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 fontAlgn="auto">
              <a:buFont typeface="Arial" charset="0"/>
              <a:buNone/>
            </a:pPr>
            <a:endParaRPr lang="it-IT" sz="2200" dirty="0">
              <a:solidFill>
                <a:srgbClr val="C0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b="8772"/>
          <a:stretch/>
        </p:blipFill>
        <p:spPr>
          <a:xfrm>
            <a:off x="1690576" y="3825974"/>
            <a:ext cx="4322688" cy="2627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10284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6210" y="3357312"/>
            <a:ext cx="4475923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0" y="225780"/>
            <a:ext cx="7200800" cy="898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4000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  Gare di mezzofondo con siepi</a:t>
            </a:r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467544" y="1340768"/>
            <a:ext cx="6733256" cy="194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lnSpc>
                <a:spcPct val="134000"/>
              </a:lnSpc>
              <a:buFont typeface="Wingdings 2" pitchFamily="18" charset="2"/>
              <a:buNone/>
            </a:pP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Le gare di mezzofondo con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siepi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 sono gare di corsa in cui ogni atleta, dopo il primo passaggio sulla linea di arrivo, deve saltare 5 ostacoli fissi. Il quarto dei 5 ostacoli viene chiamato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riviera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 ed è seguito da una fossa piena d’acqua.</a:t>
            </a:r>
            <a:endParaRPr lang="it-IT" sz="2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 fontAlgn="auto">
              <a:buFont typeface="Arial" charset="0"/>
              <a:buNone/>
            </a:pPr>
            <a:endParaRPr lang="it-IT" sz="2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657"/>
          <a:stretch/>
        </p:blipFill>
        <p:spPr>
          <a:xfrm>
            <a:off x="1583012" y="3362300"/>
            <a:ext cx="4502320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0" y="225780"/>
            <a:ext cx="7200800" cy="898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4000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  Gare di mezzofondo con siepi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467544" y="1340768"/>
            <a:ext cx="6733256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lnSpc>
                <a:spcPct val="134000"/>
              </a:lnSpc>
              <a:buNone/>
            </a:pP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Resta valida la regola degli ostacoli, per cui un atleta nel momento del passaggio deve avere il piede d’attacco e la gamba di richiamo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al di sopra 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del bordo superiore della siepe, ma la tecnica usata per valicarle è libera.</a:t>
            </a:r>
            <a:endParaRPr lang="it-IT" sz="22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0" y="225780"/>
            <a:ext cx="7200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4000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  Gare di staffetta</a:t>
            </a:r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467544" y="1340768"/>
            <a:ext cx="6733256" cy="144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lnSpc>
                <a:spcPct val="134000"/>
              </a:lnSpc>
              <a:buNone/>
            </a:pP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Le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staffette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 sono gare di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squadra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 in cui più atleti corrono ciascuno una frazione della gara complessiva passandosi il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testimone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 (cilindro cavo di materiale rigido lungo 30 cm).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763278" y="2924944"/>
            <a:ext cx="4141787" cy="29194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egnaposto contenuto 2"/>
          <p:cNvSpPr txBox="1">
            <a:spLocks/>
          </p:cNvSpPr>
          <p:nvPr/>
        </p:nvSpPr>
        <p:spPr>
          <a:xfrm>
            <a:off x="479523" y="5874934"/>
            <a:ext cx="6733256" cy="578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lnSpc>
                <a:spcPct val="134000"/>
              </a:lnSpc>
              <a:buNone/>
            </a:pP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Il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testimone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 deve essere portato a mano per </a:t>
            </a:r>
            <a:r>
              <a:rPr lang="it-IT" sz="2200" u="sng" dirty="0">
                <a:solidFill>
                  <a:srgbClr val="001D58"/>
                </a:solidFill>
                <a:latin typeface="Calibri" panose="020F0502020204030204" pitchFamily="34" charset="0"/>
              </a:rPr>
              <a:t>tutta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 la gara.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0" y="225780"/>
            <a:ext cx="7200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4000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  Gare di staffetta</a:t>
            </a:r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467544" y="1340768"/>
            <a:ext cx="6733256" cy="18722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lnSpc>
                <a:spcPct val="134000"/>
              </a:lnSpc>
              <a:buNone/>
            </a:pP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Un giudice deve garantire che gli atleti siano collocati correttamente nella propria zona di cambio. Non è più consentito cominciare l’accelerazione al di fuori della zona di cambio, delimitata dai baffi gialli o blu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D82C887A-B228-433C-8380-9A956407ED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917"/>
          <a:stretch/>
        </p:blipFill>
        <p:spPr>
          <a:xfrm>
            <a:off x="899592" y="3284984"/>
            <a:ext cx="5753100" cy="1440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b="59086"/>
          <a:stretch/>
        </p:blipFill>
        <p:spPr>
          <a:xfrm>
            <a:off x="899592" y="4904184"/>
            <a:ext cx="5753100" cy="1621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86897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0" y="225780"/>
            <a:ext cx="7200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4000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  Gare di staffetta</a:t>
            </a:r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467544" y="1340768"/>
            <a:ext cx="6733256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lnSpc>
                <a:spcPct val="134000"/>
              </a:lnSpc>
              <a:buNone/>
            </a:pP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Il testimone deve essere passato all’interno della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zona di cambio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 (lunga 30 m). Il passaggio inizia quando è toccato per la prima volta dall’atleta ricevente ed è completato solo quando è in suo possesso esclusivo. Se il passaggio avviene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anche solo parzialmente 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fuori dalla zona di cambio la squadra va squalificata.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Fa testo il testimone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83DAB441-565F-4F96-A6DD-81A3034B0B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3" t="10080" r="3789" b="9281"/>
          <a:stretch/>
        </p:blipFill>
        <p:spPr>
          <a:xfrm>
            <a:off x="701824" y="4293096"/>
            <a:ext cx="6264696" cy="1728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0" y="225780"/>
            <a:ext cx="7200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4000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  Gare di staffetta</a:t>
            </a:r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467544" y="1340768"/>
            <a:ext cx="6912768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lnSpc>
                <a:spcPct val="134000"/>
              </a:lnSpc>
              <a:spcBef>
                <a:spcPts val="0"/>
              </a:spcBef>
              <a:buNone/>
            </a:pP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Se il testimone cade, deve essere raccolto dall’atleta a cui è caduto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. Se ciò avviene durante il cambio è il frazionista che porta il testimone a doverlo raccogliere. L’atleta a cui è caduto il testimone, dopo averlo recuperato, deve ritornare almeno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all’ultimo punto in cui era nella sua mano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, prima di continuare la corsa. Per fare ciò, anche nelle staffette che si corrono interamente in corsia (come la 4 × 100 m), l’atleta può uscire dalla propria corsia, a condizione che così facendo non diminuisca la distanza da percorrere.</a:t>
            </a:r>
          </a:p>
          <a:p>
            <a:pPr marL="0" indent="0" algn="just" fontAlgn="auto">
              <a:lnSpc>
                <a:spcPct val="134000"/>
              </a:lnSpc>
              <a:spcBef>
                <a:spcPts val="0"/>
              </a:spcBef>
              <a:buNone/>
            </a:pP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Se sono applicate tutte queste procedure, la caduta del testimone non causa la squalifica della squadra.</a:t>
            </a:r>
          </a:p>
        </p:txBody>
      </p:sp>
    </p:spTree>
    <p:extLst>
      <p:ext uri="{BB962C8B-B14F-4D97-AF65-F5344CB8AC3E}">
        <p14:creationId xmlns:p14="http://schemas.microsoft.com/office/powerpoint/2010/main" xmlns="" val="1709540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0" y="225780"/>
            <a:ext cx="7200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4000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  Gare di staffetta</a:t>
            </a:r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467544" y="1340768"/>
            <a:ext cx="6912768" cy="551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lnSpc>
                <a:spcPct val="134000"/>
              </a:lnSpc>
              <a:spcBef>
                <a:spcPts val="0"/>
              </a:spcBef>
              <a:buNone/>
            </a:pP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Ulteriori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motivi di squalifica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, che si aggiungono al mancato rispetto di quanto visto sino a questo punto, sono:</a:t>
            </a:r>
          </a:p>
          <a:p>
            <a:pPr algn="just">
              <a:lnSpc>
                <a:spcPct val="140000"/>
              </a:lnSpc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Ostacolare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 volontariamente altre squadre, durante la     corsa, durante il cambio o uscendo dalla propria corsia al termine della propria frazione </a:t>
            </a:r>
          </a:p>
          <a:p>
            <a:pPr algn="just">
              <a:lnSpc>
                <a:spcPct val="140000"/>
              </a:lnSpc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Fare assistenza 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ad un proprio compagno di squadra mediante spinta o altro</a:t>
            </a:r>
          </a:p>
          <a:p>
            <a:pPr algn="just">
              <a:lnSpc>
                <a:spcPct val="140000"/>
              </a:lnSpc>
              <a:buClr>
                <a:srgbClr val="002060"/>
              </a:buClr>
              <a:buFont typeface="Wingdings" panose="05000000000000000000" pitchFamily="2" charset="2"/>
              <a:buChar char="ü"/>
            </a:pP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Non rispettare 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la composizione e l’ordine dei frazionisti comunicati ufficialmente</a:t>
            </a:r>
            <a:endParaRPr lang="it-IT" sz="2200" b="1" dirty="0">
              <a:solidFill>
                <a:srgbClr val="001D58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1341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contenuto 2"/>
          <p:cNvSpPr>
            <a:spLocks noGrp="1"/>
          </p:cNvSpPr>
          <p:nvPr>
            <p:ph idx="1"/>
          </p:nvPr>
        </p:nvSpPr>
        <p:spPr>
          <a:xfrm>
            <a:off x="1907704" y="2285673"/>
            <a:ext cx="3960440" cy="1863407"/>
          </a:xfrm>
        </p:spPr>
        <p:txBody>
          <a:bodyPr>
            <a:noAutofit/>
          </a:bodyPr>
          <a:lstStyle/>
          <a:p>
            <a:pPr marL="0" indent="0" algn="ctr" eaLnBrk="1" hangingPunct="1">
              <a:lnSpc>
                <a:spcPct val="114000"/>
              </a:lnSpc>
              <a:buFont typeface="Arial" charset="0"/>
              <a:buNone/>
            </a:pPr>
            <a:r>
              <a:rPr lang="it-IT" sz="2800" dirty="0">
                <a:solidFill>
                  <a:srgbClr val="001D58"/>
                </a:solidFill>
                <a:latin typeface="Lucida Handwriting" panose="03010101010101010101" pitchFamily="66" charset="0"/>
              </a:rPr>
              <a:t>           </a:t>
            </a:r>
            <a:r>
              <a:rPr lang="it-IT" sz="2400" dirty="0">
                <a:solidFill>
                  <a:srgbClr val="001D58"/>
                </a:solidFill>
                <a:latin typeface="Lucida Handwriting" panose="03010101010101010101" pitchFamily="66" charset="0"/>
              </a:rPr>
              <a:t>Nel gesto tecnico il </a:t>
            </a:r>
            <a:r>
              <a:rPr lang="it-IT" sz="2400" b="1" dirty="0">
                <a:solidFill>
                  <a:srgbClr val="001D58"/>
                </a:solidFill>
                <a:latin typeface="Lucida Handwriting" panose="03010101010101010101" pitchFamily="66" charset="0"/>
              </a:rPr>
              <a:t>PROTAGONISTA</a:t>
            </a:r>
          </a:p>
          <a:p>
            <a:pPr marL="0" indent="0" algn="ctr" eaLnBrk="1" hangingPunct="1">
              <a:lnSpc>
                <a:spcPct val="114000"/>
              </a:lnSpc>
              <a:spcBef>
                <a:spcPts val="0"/>
              </a:spcBef>
              <a:buFont typeface="Arial" charset="0"/>
              <a:buNone/>
            </a:pPr>
            <a:r>
              <a:rPr lang="it-IT" sz="2400" dirty="0">
                <a:solidFill>
                  <a:srgbClr val="001D58"/>
                </a:solidFill>
                <a:latin typeface="Lucida Handwriting" panose="03010101010101010101" pitchFamily="66" charset="0"/>
              </a:rPr>
              <a:t> è l’ATLETA</a:t>
            </a:r>
            <a:endParaRPr lang="it-IT" sz="600" dirty="0">
              <a:solidFill>
                <a:srgbClr val="C00000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2" name="Segnaposto numero diapositiva 5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8863BEFE-70D2-4073-AFAB-33C705024827}" type="slidenum">
              <a:rPr lang="it-IT" sz="120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2</a:t>
            </a:fld>
            <a:endParaRPr lang="it-IT" sz="1200">
              <a:solidFill>
                <a:schemeClr val="accent1">
                  <a:shade val="75000"/>
                </a:schemeClr>
              </a:solidFill>
            </a:endParaRPr>
          </a:p>
        </p:txBody>
      </p:sp>
      <p:pic>
        <p:nvPicPr>
          <p:cNvPr id="2054" name="Picture 6" descr="http://www4.pictures.zimbio.com/gi/Blanka+Vlasic+13th+IAAF+World+Athletics+Championships+juil3eNV97H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0347" y="817287"/>
            <a:ext cx="2921485" cy="19476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img.timeinc.net/time/photoessays/2008/100_olympics/andrew_how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36"/>
          <a:stretch/>
        </p:blipFill>
        <p:spPr bwMode="auto">
          <a:xfrm>
            <a:off x="5436096" y="2780928"/>
            <a:ext cx="2834356" cy="1944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spaziotorino.it/scatto/wp-content/gallery/2011_05_19_giornosport/1905_gsport_510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00" t="9243" r="32801" b="19208"/>
          <a:stretch/>
        </p:blipFill>
        <p:spPr bwMode="auto">
          <a:xfrm>
            <a:off x="3722667" y="257737"/>
            <a:ext cx="2016224" cy="17614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tatic.guim.co.uk/sys-images/Sport/Pix/pictures/2012/8/16/1345110892320/Usain-Bolt-in-his-tradema-0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2208" y="764704"/>
            <a:ext cx="2785637" cy="16713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csi.lecco.it/immagini/un-lancio-da-campioness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6295" y="4466076"/>
            <a:ext cx="2482484" cy="19963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fidal.it/upload/old_images/levoflag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451"/>
          <a:stretch/>
        </p:blipFill>
        <p:spPr bwMode="auto">
          <a:xfrm>
            <a:off x="251520" y="2276872"/>
            <a:ext cx="2088379" cy="26769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acsiservice.it/Acsim/images/Notizie/sport-500x33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711" b="8735"/>
          <a:stretch/>
        </p:blipFill>
        <p:spPr bwMode="auto">
          <a:xfrm>
            <a:off x="1462418" y="4301897"/>
            <a:ext cx="3374564" cy="1872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56356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37" t="3640" r="2610" b="6839"/>
          <a:stretch/>
        </p:blipFill>
        <p:spPr bwMode="auto">
          <a:xfrm>
            <a:off x="1483817" y="3582029"/>
            <a:ext cx="4808214" cy="234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0" y="225780"/>
            <a:ext cx="7200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4000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  Gare di marcia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467544" y="1340768"/>
            <a:ext cx="6840760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4000"/>
              </a:lnSpc>
              <a:buNone/>
            </a:pPr>
            <a:r>
              <a:rPr lang="it-IT" sz="2000" dirty="0">
                <a:solidFill>
                  <a:srgbClr val="001D58"/>
                </a:solidFill>
                <a:latin typeface="Calibri" panose="020F0502020204030204" pitchFamily="34" charset="0"/>
              </a:rPr>
              <a:t>La marcia è una progressione di passi eseguiti in modo tale che l’atleta mantenga il </a:t>
            </a:r>
            <a:r>
              <a:rPr lang="it-IT" sz="2000" b="1" dirty="0">
                <a:solidFill>
                  <a:srgbClr val="001D58"/>
                </a:solidFill>
                <a:latin typeface="Calibri" panose="020F0502020204030204" pitchFamily="34" charset="0"/>
              </a:rPr>
              <a:t>contatto con il terreno</a:t>
            </a:r>
            <a:r>
              <a:rPr lang="it-IT" sz="2000" dirty="0">
                <a:solidFill>
                  <a:srgbClr val="001D58"/>
                </a:solidFill>
                <a:latin typeface="Calibri" panose="020F0502020204030204" pitchFamily="34" charset="0"/>
              </a:rPr>
              <a:t>, senza che si verifichi un distacco visibile (all’occhio umano). La gamba avanzante deve essere tesa (cioè non piegata al ginocchio) dal primo contatto con il terreno sino alla posizione verticale.</a:t>
            </a:r>
            <a:endParaRPr lang="it-IT" sz="2000" dirty="0"/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467544" y="5949280"/>
            <a:ext cx="7848872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4000"/>
              </a:lnSpc>
              <a:buNone/>
            </a:pPr>
            <a:r>
              <a:rPr lang="it-IT" sz="2000" dirty="0">
                <a:solidFill>
                  <a:srgbClr val="001D58"/>
                </a:solidFill>
                <a:latin typeface="Calibri" panose="020F0502020204030204" pitchFamily="34" charset="0"/>
              </a:rPr>
              <a:t>La marcia si può svolgere anche su strada su percorsi di 1 ÷ 2 km.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0" y="225780"/>
            <a:ext cx="7200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4000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  Gare di marcia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467544" y="1340768"/>
            <a:ext cx="6912768" cy="374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4000"/>
              </a:lnSpc>
              <a:buNone/>
            </a:pP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Quando un giudice della Giuria di Marcia osserva che un atleta non esegue correttamente il gesto tecnico deve segnalare la proposta di squalifica (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cartellino rosso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) al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Giudice Capo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. Quando, relativamente allo stesso atleta,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tre cartellini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 vengono inviati al Giudice Capo da tre giudici diversi, l’atleta viene squalificato mostrandogli una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paletta rossa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. Esistono anche delle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palette gialle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, che vengono utilizzate dai giudici di marcia per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richiamare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 l’atleta.</a:t>
            </a:r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467544" y="5949280"/>
            <a:ext cx="7848872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4000"/>
              </a:lnSpc>
              <a:buNone/>
            </a:pP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Il Giudice Capo ha il potere di squalifica diretta negli ultimi 100 m.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98349" y="4851228"/>
            <a:ext cx="205115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6893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0" y="225780"/>
            <a:ext cx="7200800" cy="898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4000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  La Partenza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467544" y="1340768"/>
            <a:ext cx="6733256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lnSpc>
                <a:spcPct val="134000"/>
              </a:lnSpc>
              <a:buFont typeface="Wingdings 2" pitchFamily="18" charset="2"/>
              <a:buNone/>
            </a:pP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Il Giudice che dà la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partenza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 e che, con l’ausilio di uno o più assistenti, ne verifica la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regolarità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 si chiama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starter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.</a:t>
            </a:r>
          </a:p>
          <a:p>
            <a:pPr marL="0" indent="0" algn="just" fontAlgn="auto">
              <a:lnSpc>
                <a:spcPct val="134000"/>
              </a:lnSpc>
              <a:spcBef>
                <a:spcPts val="0"/>
              </a:spcBef>
              <a:buFont typeface="Wingdings 2" pitchFamily="18" charset="2"/>
              <a:buNone/>
            </a:pP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Se, a giudizio dei Giudici di Partenza, un atleta inizia in anticipo la partenza (cioè prima del colpo di pistola), ciò sarà considerata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falsa partenza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. A seconda dei casi e della categoria degli atleti il responsabile della falsa partenza viene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ammonito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 o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squalificato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 (mostrando il cartellino).</a:t>
            </a:r>
            <a:endParaRPr lang="it-IT" sz="2200" dirty="0">
              <a:solidFill>
                <a:srgbClr val="C00000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56" t="6723" r="17877" b="35732"/>
          <a:stretch/>
        </p:blipFill>
        <p:spPr bwMode="auto">
          <a:xfrm>
            <a:off x="2069975" y="4653136"/>
            <a:ext cx="3528393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egnaposto contenuto 2"/>
          <p:cNvSpPr txBox="1">
            <a:spLocks/>
          </p:cNvSpPr>
          <p:nvPr/>
        </p:nvSpPr>
        <p:spPr>
          <a:xfrm>
            <a:off x="1547664" y="5881464"/>
            <a:ext cx="1935832" cy="427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34000"/>
              </a:lnSpc>
              <a:buFont typeface="Wingdings 2" pitchFamily="18" charset="2"/>
              <a:buNone/>
            </a:pPr>
            <a:r>
              <a:rPr lang="it-IT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Ammonizione</a:t>
            </a:r>
            <a:endParaRPr lang="it-IT" sz="1600" b="1" dirty="0">
              <a:solidFill>
                <a:schemeClr val="tx1"/>
              </a:solidFill>
            </a:endParaRPr>
          </a:p>
        </p:txBody>
      </p:sp>
      <p:sp>
        <p:nvSpPr>
          <p:cNvPr id="10" name="Segnaposto contenuto 2"/>
          <p:cNvSpPr txBox="1">
            <a:spLocks/>
          </p:cNvSpPr>
          <p:nvPr/>
        </p:nvSpPr>
        <p:spPr>
          <a:xfrm>
            <a:off x="4139952" y="5877272"/>
            <a:ext cx="1935832" cy="427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34000"/>
              </a:lnSpc>
              <a:buFont typeface="Wingdings 2" pitchFamily="18" charset="2"/>
              <a:buNone/>
            </a:pPr>
            <a:r>
              <a:rPr lang="it-IT" sz="1600" b="1" dirty="0">
                <a:solidFill>
                  <a:schemeClr val="tx1"/>
                </a:solidFill>
                <a:latin typeface="Calibri" panose="020F0502020204030204" pitchFamily="34" charset="0"/>
              </a:rPr>
              <a:t>Squalifica</a:t>
            </a:r>
            <a:endParaRPr lang="it-IT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485" b="6878"/>
          <a:stretch/>
        </p:blipFill>
        <p:spPr>
          <a:xfrm>
            <a:off x="3923949" y="2924944"/>
            <a:ext cx="3140479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36" t="3018" r="9101" b="409"/>
          <a:stretch/>
        </p:blipFill>
        <p:spPr bwMode="auto">
          <a:xfrm>
            <a:off x="539552" y="2924944"/>
            <a:ext cx="3240000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0" y="225780"/>
            <a:ext cx="7200800" cy="898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4000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  La Partenza – Gare di velocità</a:t>
            </a: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>
          <a:xfrm>
            <a:off x="467544" y="1340768"/>
            <a:ext cx="6733256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lnSpc>
                <a:spcPct val="134000"/>
              </a:lnSpc>
              <a:buFont typeface="Wingdings 2" pitchFamily="18" charset="2"/>
              <a:buNone/>
            </a:pP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In tutte le gare di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velocità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 è obbligatorio l’uso dei blocchi.</a:t>
            </a:r>
          </a:p>
          <a:p>
            <a:pPr marL="0" indent="0" algn="just" fontAlgn="auto">
              <a:lnSpc>
                <a:spcPct val="134000"/>
              </a:lnSpc>
              <a:spcBef>
                <a:spcPts val="0"/>
              </a:spcBef>
              <a:buFont typeface="Wingdings 2" pitchFamily="18" charset="2"/>
              <a:buNone/>
            </a:pP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Gli atleti, posti inizialmente dietro ai blocchi, si portano sui blocchi al comando dello starter </a:t>
            </a:r>
            <a:r>
              <a:rPr lang="it-IT" sz="2200" b="1" i="1" dirty="0">
                <a:solidFill>
                  <a:srgbClr val="001D58"/>
                </a:solidFill>
                <a:latin typeface="Calibri" panose="020F0502020204030204" pitchFamily="34" charset="0"/>
              </a:rPr>
              <a:t>‘‘Ai vostri posti’’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.</a:t>
            </a:r>
            <a:endParaRPr lang="it-IT" sz="2200" dirty="0">
              <a:solidFill>
                <a:srgbClr val="C00000"/>
              </a:solidFill>
            </a:endParaRPr>
          </a:p>
        </p:txBody>
      </p:sp>
      <p:sp>
        <p:nvSpPr>
          <p:cNvPr id="12" name="Segnaposto contenuto 2"/>
          <p:cNvSpPr txBox="1">
            <a:spLocks/>
          </p:cNvSpPr>
          <p:nvPr/>
        </p:nvSpPr>
        <p:spPr>
          <a:xfrm>
            <a:off x="467544" y="5157192"/>
            <a:ext cx="6733256" cy="1512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lnSpc>
                <a:spcPct val="134000"/>
              </a:lnSpc>
              <a:buFont typeface="Wingdings 2" pitchFamily="18" charset="2"/>
              <a:buNone/>
            </a:pP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La posizione accucciata prevede 5 appoggi: entrambi i piedi a contatto con i blocchi, un ginocchio a terra ed entrambe le mani appoggiate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dietro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la linea di partenza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.</a:t>
            </a:r>
            <a:endParaRPr lang="it-IT" sz="2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1433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56992"/>
            <a:ext cx="3744913" cy="2384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55405"/>
            <a:ext cx="1917700" cy="2387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0" y="225780"/>
            <a:ext cx="7200800" cy="898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4000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  La Partenza – Gare di velocità</a:t>
            </a: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>
          <a:xfrm>
            <a:off x="467544" y="1340768"/>
            <a:ext cx="6733256" cy="201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lnSpc>
                <a:spcPct val="134000"/>
              </a:lnSpc>
              <a:buFont typeface="Wingdings 2" pitchFamily="18" charset="2"/>
              <a:buNone/>
            </a:pP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Al comando </a:t>
            </a:r>
            <a:r>
              <a:rPr lang="it-IT" sz="2200" b="1" i="1" dirty="0">
                <a:solidFill>
                  <a:srgbClr val="001D58"/>
                </a:solidFill>
                <a:latin typeface="Calibri" panose="020F0502020204030204" pitchFamily="34" charset="0"/>
              </a:rPr>
              <a:t>‘‘Pronti’’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gli atleti devono assumere la finale posizione di partenza, mantenendo il contatto delle mani e dei piedi con il terreno. Solo quando tutti gli atleti sono fermi nella posizione di </a:t>
            </a:r>
            <a:r>
              <a:rPr lang="it-IT" sz="2200" b="1" i="1" dirty="0">
                <a:solidFill>
                  <a:srgbClr val="001D58"/>
                </a:solidFill>
                <a:latin typeface="Calibri" panose="020F0502020204030204" pitchFamily="34" charset="0"/>
              </a:rPr>
              <a:t>‘‘Pronti’’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lo starter spara il colpo. </a:t>
            </a:r>
            <a:endParaRPr lang="it-IT" sz="2200" dirty="0">
              <a:solidFill>
                <a:srgbClr val="C00000"/>
              </a:solidFill>
            </a:endParaRPr>
          </a:p>
        </p:txBody>
      </p:sp>
      <p:sp>
        <p:nvSpPr>
          <p:cNvPr id="13" name="Segnaposto contenuto 2"/>
          <p:cNvSpPr txBox="1">
            <a:spLocks/>
          </p:cNvSpPr>
          <p:nvPr/>
        </p:nvSpPr>
        <p:spPr>
          <a:xfrm>
            <a:off x="1070124" y="5949280"/>
            <a:ext cx="6238180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34000"/>
              </a:lnSpc>
              <a:buFont typeface="Wingdings 2" pitchFamily="18" charset="2"/>
              <a:buNone/>
            </a:pPr>
            <a:r>
              <a:rPr lang="it-IT" sz="2000" b="1" i="1" dirty="0">
                <a:solidFill>
                  <a:schemeClr val="tx1"/>
                </a:solidFill>
                <a:latin typeface="Calibri" panose="020F0502020204030204" pitchFamily="34" charset="0"/>
              </a:rPr>
              <a:t>ON YOUR MARKS  →  SET → </a:t>
            </a:r>
            <a:endParaRPr lang="it-IT" sz="2000" b="1" i="1" dirty="0">
              <a:solidFill>
                <a:schemeClr val="tx1"/>
              </a:solidFill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4189214" y="5789575"/>
            <a:ext cx="1345338" cy="938202"/>
            <a:chOff x="3586634" y="5789575"/>
            <a:chExt cx="1345338" cy="938202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86634" y="5949280"/>
              <a:ext cx="912721" cy="778497"/>
            </a:xfrm>
            <a:prstGeom prst="rect">
              <a:avLst/>
            </a:prstGeom>
          </p:spPr>
        </p:pic>
        <p:pic>
          <p:nvPicPr>
            <p:cNvPr id="5122" name="Picture 2" descr="http://www.icvalleversa.it/immagini/pistola-starter_big.jpg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7970" r="37288" b="66955"/>
            <a:stretch/>
          </p:blipFill>
          <p:spPr bwMode="auto">
            <a:xfrm rot="5400000" flipH="1">
              <a:off x="4319938" y="5825612"/>
              <a:ext cx="648072" cy="575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0" y="225780"/>
            <a:ext cx="7200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4000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  La Partenza – Altre gare</a:t>
            </a: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>
          <a:xfrm>
            <a:off x="467544" y="1340768"/>
            <a:ext cx="6733256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lnSpc>
                <a:spcPct val="134000"/>
              </a:lnSpc>
              <a:buFont typeface="Wingdings 2" pitchFamily="18" charset="2"/>
              <a:buNone/>
            </a:pP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Tutti gli altri tipi di gare non utilizzano i blocchi. Gli atleti, posti inizialmente dietro alla linea di partenza, si portano in sua prossimità al comando </a:t>
            </a:r>
            <a:r>
              <a:rPr lang="it-IT" sz="2200" b="1" i="1" dirty="0">
                <a:solidFill>
                  <a:srgbClr val="001D58"/>
                </a:solidFill>
                <a:latin typeface="Calibri" panose="020F0502020204030204" pitchFamily="34" charset="0"/>
              </a:rPr>
              <a:t>‘‘Ai vostri posti’’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.</a:t>
            </a:r>
            <a:endParaRPr lang="it-IT" sz="2200" dirty="0">
              <a:solidFill>
                <a:srgbClr val="C00000"/>
              </a:solidFill>
            </a:endParaRPr>
          </a:p>
        </p:txBody>
      </p:sp>
      <p:sp>
        <p:nvSpPr>
          <p:cNvPr id="12" name="Segnaposto contenuto 2"/>
          <p:cNvSpPr txBox="1">
            <a:spLocks/>
          </p:cNvSpPr>
          <p:nvPr/>
        </p:nvSpPr>
        <p:spPr>
          <a:xfrm>
            <a:off x="467544" y="5013176"/>
            <a:ext cx="6733256" cy="1512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lnSpc>
                <a:spcPct val="134000"/>
              </a:lnSpc>
              <a:buFont typeface="Wingdings 2" pitchFamily="18" charset="2"/>
              <a:buNone/>
            </a:pP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Solo quando gli atleti sono fermi a ridosso della linea di partenza lo starter spara il colpo che dà la partenza.</a:t>
            </a:r>
            <a:endParaRPr lang="it-IT" sz="2200" dirty="0">
              <a:solidFill>
                <a:srgbClr val="C0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37919"/>
          <a:stretch/>
        </p:blipFill>
        <p:spPr>
          <a:xfrm>
            <a:off x="525910" y="2847231"/>
            <a:ext cx="2004121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847231"/>
            <a:ext cx="1734893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https://encrypted-tbn1.gstatic.com/images?q=tbn:ANd9GcQ-KMMSL0wi8sbRlY4UnUCmkXiOpqOlHrzWfYcoJOhfH42LI_2Bf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65" r="38910"/>
          <a:stretch/>
        </p:blipFill>
        <p:spPr bwMode="auto">
          <a:xfrm>
            <a:off x="2626223" y="2847231"/>
            <a:ext cx="2929705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egnaposto contenuto 2"/>
          <p:cNvSpPr txBox="1">
            <a:spLocks/>
          </p:cNvSpPr>
          <p:nvPr/>
        </p:nvSpPr>
        <p:spPr>
          <a:xfrm>
            <a:off x="1934220" y="5949280"/>
            <a:ext cx="6238180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34000"/>
              </a:lnSpc>
              <a:buFont typeface="Wingdings 2" pitchFamily="18" charset="2"/>
              <a:buNone/>
            </a:pPr>
            <a:r>
              <a:rPr lang="it-IT" sz="2000" b="1" i="1" dirty="0">
                <a:solidFill>
                  <a:schemeClr val="tx1"/>
                </a:solidFill>
                <a:latin typeface="Calibri" panose="020F0502020204030204" pitchFamily="34" charset="0"/>
              </a:rPr>
              <a:t>ON YOUR MARKS  → </a:t>
            </a:r>
            <a:endParaRPr lang="it-IT" sz="2000" b="1" i="1" dirty="0">
              <a:solidFill>
                <a:schemeClr val="tx1"/>
              </a:solidFill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4306782" y="5789575"/>
            <a:ext cx="1345338" cy="938202"/>
            <a:chOff x="3586634" y="5789575"/>
            <a:chExt cx="1345338" cy="938202"/>
          </a:xfrm>
        </p:grpSpPr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86634" y="5949280"/>
              <a:ext cx="912721" cy="778497"/>
            </a:xfrm>
            <a:prstGeom prst="rect">
              <a:avLst/>
            </a:prstGeom>
          </p:spPr>
        </p:pic>
        <p:pic>
          <p:nvPicPr>
            <p:cNvPr id="16" name="Picture 2" descr="http://www.icvalleversa.it/immagini/pistola-starter_big.jpg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7970" r="37288" b="66955"/>
            <a:stretch/>
          </p:blipFill>
          <p:spPr bwMode="auto">
            <a:xfrm rot="5400000" flipH="1">
              <a:off x="4319938" y="5825612"/>
              <a:ext cx="648072" cy="575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229828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0" y="225780"/>
            <a:ext cx="7200800" cy="898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4000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  L’arrivo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467544" y="1340768"/>
            <a:ext cx="6733256" cy="194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lnSpc>
                <a:spcPct val="134000"/>
              </a:lnSpc>
              <a:buFont typeface="Wingdings 2" pitchFamily="18" charset="2"/>
              <a:buNone/>
            </a:pP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L’arrivo, per qualunque tipo di gara, avviene nel momento in cui il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torso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 dell’atleta (qualunque parte del corpo con l’esclusione di testa collo, braccia, gambe, mani e piedi) raggiunge il piano verticale della linea di arrivo.</a:t>
            </a:r>
            <a:endParaRPr lang="it-IT" sz="2200" dirty="0">
              <a:solidFill>
                <a:srgbClr val="C00000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r="22259"/>
          <a:stretch/>
        </p:blipFill>
        <p:spPr>
          <a:xfrm>
            <a:off x="575302" y="3284984"/>
            <a:ext cx="3204610" cy="212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/>
          <a:srcRect t="10438"/>
          <a:stretch/>
        </p:blipFill>
        <p:spPr>
          <a:xfrm>
            <a:off x="3851920" y="3284984"/>
            <a:ext cx="3333861" cy="2160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Segnaposto contenuto 2"/>
          <p:cNvSpPr txBox="1">
            <a:spLocks/>
          </p:cNvSpPr>
          <p:nvPr/>
        </p:nvSpPr>
        <p:spPr>
          <a:xfrm>
            <a:off x="467544" y="5445224"/>
            <a:ext cx="6733256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lnSpc>
                <a:spcPct val="134000"/>
              </a:lnSpc>
              <a:buFont typeface="Wingdings 2" pitchFamily="18" charset="2"/>
              <a:buNone/>
            </a:pP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L’ordine di arrivo degli atleti viene determinato dalla Giuria Corse, che si avvale dei Giudici al Cronometraggio.</a:t>
            </a:r>
            <a:endParaRPr lang="it-IT" sz="2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39552" y="1423318"/>
            <a:ext cx="6383337" cy="45259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0" y="225780"/>
            <a:ext cx="7200800" cy="898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4000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  I Giudici al Cronometraggio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0" y="225780"/>
            <a:ext cx="7200800" cy="898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4000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  Danneggiamenti e infrazioni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467544" y="1340768"/>
            <a:ext cx="6768752" cy="2808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lnSpc>
                <a:spcPct val="134000"/>
              </a:lnSpc>
              <a:buFont typeface="Wingdings 2" pitchFamily="18" charset="2"/>
              <a:buNone/>
            </a:pP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Se un atleta viene ritenuto dall’Arbitro della Giuria Corse responsabile di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danneggiamento o ostruzione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, tale atleta sarà squalificato da quella gara. L’Arbitro deve anche avere l’autorità di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ammonire o escludere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 dalla competizione un atleta responsabile di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comportamento antisportivo o improprio 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(fare l’andatura, usare gli auricolari, …)</a:t>
            </a:r>
            <a:endParaRPr lang="it-IT" sz="2200" b="1" dirty="0">
              <a:solidFill>
                <a:srgbClr val="C00000"/>
              </a:solidFill>
            </a:endParaRP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>
          <a:xfrm>
            <a:off x="467544" y="4221088"/>
            <a:ext cx="6768752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lnSpc>
                <a:spcPct val="134000"/>
              </a:lnSpc>
              <a:buFont typeface="Wingdings 2" pitchFamily="18" charset="2"/>
              <a:buNone/>
            </a:pP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Un atleta che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abbandona volontariamente la pista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, anche se per uscire da una posizione ‘‘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chiusa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’’, non è autorizzato a continuare la gara. Tuttavia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non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 deve essere squalificato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se è spinto o costretto a farlo da altri atleti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.</a:t>
            </a:r>
            <a:endParaRPr lang="it-IT" sz="2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1781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0" y="225780"/>
            <a:ext cx="7200800" cy="898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4000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  Gare No – Stadia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467544" y="1340768"/>
            <a:ext cx="6733256" cy="2520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lnSpc>
                <a:spcPct val="134000"/>
              </a:lnSpc>
              <a:buFont typeface="Wingdings 2" pitchFamily="18" charset="2"/>
              <a:buNone/>
            </a:pP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CORSE CAMPESTRI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: il percorso deve essere tracciato su di un’area aperta e boschiva, coperta il più possibile da prato, con ostacoli naturali.</a:t>
            </a:r>
          </a:p>
          <a:p>
            <a:pPr marL="0" indent="0" algn="just" fontAlgn="auto">
              <a:lnSpc>
                <a:spcPct val="134000"/>
              </a:lnSpc>
              <a:buFont typeface="Wingdings 2" pitchFamily="18" charset="2"/>
              <a:buNone/>
            </a:pP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CORSE IN MONTAGNA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: il percorso deve essere tracciato prevalentemente fuori strada con pendenze del 5 ÷ 20 %.</a:t>
            </a:r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2498651" y="3861040"/>
            <a:ext cx="4702149" cy="2592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lnSpc>
                <a:spcPct val="134000"/>
              </a:lnSpc>
              <a:buFont typeface="Wingdings 2" pitchFamily="18" charset="2"/>
              <a:buNone/>
            </a:pPr>
            <a:r>
              <a:rPr lang="it-IT" sz="2000" dirty="0">
                <a:solidFill>
                  <a:srgbClr val="001D58"/>
                </a:solidFill>
                <a:latin typeface="Calibri" panose="020F0502020204030204" pitchFamily="34" charset="0"/>
              </a:rPr>
              <a:t>La partenza avviene con un colpo di pistola. Alla partenza e all’arrivo sono disponibili acqua e altre bevande adatte. Devono essere previsti punti di distribuzione di acqua/spugnaggio lungo il percorso qualora le condizioni atmosferiche lo richiedano.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t="2750"/>
          <a:stretch/>
        </p:blipFill>
        <p:spPr>
          <a:xfrm>
            <a:off x="611560" y="3933056"/>
            <a:ext cx="1743075" cy="25473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contenuto 2"/>
          <p:cNvSpPr>
            <a:spLocks noGrp="1"/>
          </p:cNvSpPr>
          <p:nvPr>
            <p:ph idx="1"/>
          </p:nvPr>
        </p:nvSpPr>
        <p:spPr>
          <a:xfrm>
            <a:off x="467544" y="1412776"/>
            <a:ext cx="6347714" cy="1656184"/>
          </a:xfrm>
        </p:spPr>
        <p:txBody>
          <a:bodyPr>
            <a:normAutofit fontScale="25000" lnSpcReduction="20000"/>
          </a:bodyPr>
          <a:lstStyle/>
          <a:p>
            <a:pPr marL="0" indent="0">
              <a:buFont typeface="Wingdings 2" pitchFamily="18" charset="2"/>
              <a:buNone/>
            </a:pPr>
            <a:r>
              <a:rPr lang="it-IT" sz="11200" dirty="0">
                <a:solidFill>
                  <a:srgbClr val="001D58"/>
                </a:solidFill>
                <a:latin typeface="Calibri" panose="020F0502020204030204" pitchFamily="34" charset="0"/>
              </a:rPr>
              <a:t>Il </a:t>
            </a:r>
            <a:r>
              <a:rPr lang="it-IT" sz="11200" b="1" dirty="0">
                <a:solidFill>
                  <a:srgbClr val="001D58"/>
                </a:solidFill>
                <a:latin typeface="Calibri" panose="020F0502020204030204" pitchFamily="34" charset="0"/>
              </a:rPr>
              <a:t>GIUDICE ha il compito di:</a:t>
            </a:r>
          </a:p>
          <a:p>
            <a:pPr marL="0" indent="0">
              <a:buFont typeface="Wingdings 2" pitchFamily="18" charset="2"/>
              <a:buNone/>
            </a:pPr>
            <a:r>
              <a:rPr lang="it-IT" sz="11200" dirty="0">
                <a:solidFill>
                  <a:srgbClr val="001D58"/>
                </a:solidFill>
                <a:latin typeface="Calibri" panose="020F0502020204030204" pitchFamily="34" charset="0"/>
              </a:rPr>
              <a:t>-    verificare la regolarità del gesto atletico</a:t>
            </a:r>
          </a:p>
          <a:p>
            <a:pPr marL="0" indent="0">
              <a:buFont typeface="Wingdings 2" pitchFamily="18" charset="2"/>
              <a:buNone/>
            </a:pPr>
            <a:r>
              <a:rPr lang="it-IT" sz="11200" dirty="0">
                <a:solidFill>
                  <a:srgbClr val="001D58"/>
                </a:solidFill>
                <a:latin typeface="Calibri" panose="020F0502020204030204" pitchFamily="34" charset="0"/>
              </a:rPr>
              <a:t>-    applicare le regole e farle rispettare</a:t>
            </a:r>
          </a:p>
          <a:p>
            <a:pPr marL="0" indent="0" eaLnBrk="1" hangingPunct="1">
              <a:buFont typeface="Arial" charset="0"/>
              <a:buNone/>
            </a:pPr>
            <a:endParaRPr lang="it-IT" sz="2800" dirty="0">
              <a:solidFill>
                <a:srgbClr val="001D58"/>
              </a:solidFill>
              <a:latin typeface="Calibri" panose="020F0502020204030204" pitchFamily="34" charset="0"/>
            </a:endParaRPr>
          </a:p>
          <a:p>
            <a:pPr marL="0" indent="0" eaLnBrk="1" hangingPunct="1">
              <a:buFont typeface="Arial" charset="0"/>
              <a:buNone/>
            </a:pPr>
            <a:endParaRPr lang="it-IT" sz="2400" dirty="0">
              <a:solidFill>
                <a:srgbClr val="002060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r>
              <a:rPr lang="it-IT" dirty="0">
                <a:solidFill>
                  <a:srgbClr val="002060"/>
                </a:solidFill>
              </a:rPr>
              <a:t>								</a:t>
            </a:r>
          </a:p>
          <a:p>
            <a:pPr marL="0" indent="0" algn="just" eaLnBrk="1" hangingPunct="1">
              <a:buFont typeface="Arial" charset="0"/>
              <a:buNone/>
            </a:pPr>
            <a:endParaRPr lang="it-IT" dirty="0">
              <a:solidFill>
                <a:srgbClr val="002060"/>
              </a:solidFill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it-IT" sz="2400" dirty="0">
                <a:solidFill>
                  <a:srgbClr val="002060"/>
                </a:solidFill>
              </a:rPr>
              <a:t> </a:t>
            </a:r>
            <a:endParaRPr lang="it-IT" dirty="0">
              <a:solidFill>
                <a:srgbClr val="002060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2" name="Segnaposto numero diapositiva 5"/>
          <p:cNvSpPr txBox="1">
            <a:spLocks noGrp="1"/>
          </p:cNvSpPr>
          <p:nvPr/>
        </p:nvSpPr>
        <p:spPr>
          <a:xfrm>
            <a:off x="8229600" y="6473825"/>
            <a:ext cx="758825" cy="247650"/>
          </a:xfrm>
          <a:prstGeom prst="rect">
            <a:avLst/>
          </a:prstGeom>
          <a:noFill/>
        </p:spPr>
        <p:txBody>
          <a:bodyPr/>
          <a:lstStyle/>
          <a:p>
            <a:pPr algn="r">
              <a:defRPr/>
            </a:pPr>
            <a:fld id="{8863BEFE-70D2-4073-AFAB-33C705024827}" type="slidenum">
              <a:rPr lang="it-IT" sz="1200">
                <a:solidFill>
                  <a:schemeClr val="accent1">
                    <a:shade val="75000"/>
                  </a:schemeClr>
                </a:solidFill>
              </a:rPr>
              <a:pPr algn="r">
                <a:defRPr/>
              </a:pPr>
              <a:t>3</a:t>
            </a:fld>
            <a:endParaRPr lang="it-IT" sz="120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CasellaDiTesto 5"/>
          <p:cNvSpPr txBox="1">
            <a:spLocks noChangeArrowheads="1"/>
          </p:cNvSpPr>
          <p:nvPr/>
        </p:nvSpPr>
        <p:spPr bwMode="auto">
          <a:xfrm>
            <a:off x="0" y="225780"/>
            <a:ext cx="7200800" cy="898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4000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  Qual è il compito del giudice?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463480" y="3573016"/>
            <a:ext cx="2844824" cy="1629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</a:pPr>
            <a:r>
              <a:rPr lang="it-IT" sz="2400" b="1" dirty="0">
                <a:solidFill>
                  <a:srgbClr val="001D58"/>
                </a:solidFill>
                <a:latin typeface="Calibri" panose="020F0502020204030204" pitchFamily="34" charset="0"/>
              </a:rPr>
              <a:t>E si basa su:</a:t>
            </a:r>
          </a:p>
          <a:p>
            <a:pPr marL="342900" indent="-342900" defTabSz="4572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ü"/>
            </a:pPr>
            <a:r>
              <a:rPr lang="it-IT" sz="2000" dirty="0">
                <a:solidFill>
                  <a:srgbClr val="001D58"/>
                </a:solidFill>
                <a:latin typeface="Calibri" panose="020F0502020204030204" pitchFamily="34" charset="0"/>
              </a:rPr>
              <a:t>R.T. I. - Regolamento Tecnico Internazionale </a:t>
            </a:r>
          </a:p>
          <a:p>
            <a:pPr marL="342900" indent="-342900" defTabSz="45720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ct val="80000"/>
              <a:buFont typeface="Wingdings" panose="05000000000000000000" pitchFamily="2" charset="2"/>
              <a:buChar char="ü"/>
            </a:pPr>
            <a:r>
              <a:rPr lang="it-IT" sz="2000" dirty="0">
                <a:solidFill>
                  <a:srgbClr val="001D58"/>
                </a:solidFill>
                <a:latin typeface="Calibri" panose="020F0502020204030204" pitchFamily="34" charset="0"/>
              </a:rPr>
              <a:t>Regolamento della manifestazione</a:t>
            </a:r>
            <a:endParaRPr lang="it-IT" sz="2000" dirty="0"/>
          </a:p>
        </p:txBody>
      </p:sp>
      <p:pic>
        <p:nvPicPr>
          <p:cNvPr id="7" name="Picture 2" descr="https://encrypted-tbn0.gstatic.com/images?q=tbn:ANd9GcTh2CGvfIu9u8NS45ItUr8PO5MYMn6RIcKK7saym2ON6JEXROliyQ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960000">
            <a:off x="530589" y="3548959"/>
            <a:ext cx="2200275" cy="2085976"/>
          </a:xfrm>
          <a:prstGeom prst="rect">
            <a:avLst/>
          </a:prstGeom>
          <a:noFill/>
          <a:effectLst>
            <a:glow rad="12700">
              <a:schemeClr val="tx1">
                <a:alpha val="9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encrypted-tbn0.gstatic.com/images?q=tbn:ANd9GcTh2CGvfIu9u8NS45ItUr8PO5MYMn6RIcKK7saym2ON6JEXROliy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600000">
            <a:off x="1521689" y="3461316"/>
            <a:ext cx="2200275" cy="208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0" y="225780"/>
            <a:ext cx="7200800" cy="898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4000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  Gare No – Stadia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539551" y="1340767"/>
            <a:ext cx="3960441" cy="4680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lnSpc>
                <a:spcPct val="134000"/>
              </a:lnSpc>
              <a:buNone/>
            </a:pP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CORSE SU STRADA:</a:t>
            </a:r>
          </a:p>
          <a:p>
            <a:pPr marL="0" indent="0" algn="just" fontAlgn="auto">
              <a:lnSpc>
                <a:spcPct val="134000"/>
              </a:lnSpc>
              <a:spcBef>
                <a:spcPts val="0"/>
              </a:spcBef>
              <a:buNone/>
            </a:pPr>
            <a:r>
              <a:rPr lang="it-IT" sz="2000" dirty="0">
                <a:solidFill>
                  <a:srgbClr val="001D58"/>
                </a:solidFill>
                <a:latin typeface="Calibri" panose="020F0502020204030204" pitchFamily="34" charset="0"/>
              </a:rPr>
              <a:t>le gare si devono svolgere su un percorso il più possibile stradale.</a:t>
            </a:r>
            <a:r>
              <a:rPr lang="it-IT" sz="2000" b="1" dirty="0">
                <a:solidFill>
                  <a:srgbClr val="001D58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>
                <a:solidFill>
                  <a:srgbClr val="001D58"/>
                </a:solidFill>
                <a:latin typeface="Calibri" panose="020F0502020204030204" pitchFamily="34" charset="0"/>
              </a:rPr>
              <a:t>La partenza avviene con un colpo di pistola, di cannone, con un corno o altro dispositivo. Devono essere messe a disposizione in partenza e all’arrivo acqua e altre bevande adatte. Devono essere previsti lungo il percorso punti di distribuzione di acqua/spugnaggio e di rifornimento.</a:t>
            </a:r>
          </a:p>
          <a:p>
            <a:pPr marL="0" indent="0" algn="just" fontAlgn="auto">
              <a:lnSpc>
                <a:spcPct val="134000"/>
              </a:lnSpc>
              <a:buFont typeface="Wingdings 2" pitchFamily="18" charset="2"/>
              <a:buNone/>
            </a:pPr>
            <a:endParaRPr lang="it-IT" sz="2200" b="1" dirty="0">
              <a:solidFill>
                <a:srgbClr val="001D58"/>
              </a:solidFill>
              <a:latin typeface="Calibri" panose="020F0502020204030204" pitchFamily="34" charset="0"/>
            </a:endParaRPr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467545" y="3789032"/>
            <a:ext cx="3744416" cy="2592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lnSpc>
                <a:spcPct val="134000"/>
              </a:lnSpc>
              <a:buFont typeface="Wingdings 2" pitchFamily="18" charset="2"/>
              <a:buNone/>
            </a:pPr>
            <a:endParaRPr lang="it-IT" sz="2000" dirty="0">
              <a:solidFill>
                <a:srgbClr val="001D58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l="28160" t="10211" r="9681" b="11381"/>
          <a:stretch/>
        </p:blipFill>
        <p:spPr>
          <a:xfrm>
            <a:off x="4716016" y="1566577"/>
            <a:ext cx="2340768" cy="4238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Segnaposto contenuto 2"/>
          <p:cNvSpPr txBox="1">
            <a:spLocks/>
          </p:cNvSpPr>
          <p:nvPr/>
        </p:nvSpPr>
        <p:spPr>
          <a:xfrm>
            <a:off x="539552" y="5949280"/>
            <a:ext cx="7992888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4000"/>
              </a:lnSpc>
              <a:buNone/>
            </a:pPr>
            <a:r>
              <a:rPr lang="it-IT" sz="2000" b="1" dirty="0">
                <a:solidFill>
                  <a:srgbClr val="001D58"/>
                </a:solidFill>
                <a:latin typeface="Calibri" panose="020F0502020204030204" pitchFamily="34" charset="0"/>
              </a:rPr>
              <a:t>Distanze:</a:t>
            </a:r>
            <a:r>
              <a:rPr lang="it-IT" sz="2000" dirty="0">
                <a:solidFill>
                  <a:srgbClr val="001D58"/>
                </a:solidFill>
                <a:latin typeface="Calibri" panose="020F0502020204030204" pitchFamily="34" charset="0"/>
              </a:rPr>
              <a:t> 10</a:t>
            </a:r>
            <a:r>
              <a:rPr lang="it-IT" sz="500" dirty="0">
                <a:solidFill>
                  <a:srgbClr val="001D58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>
                <a:solidFill>
                  <a:srgbClr val="001D58"/>
                </a:solidFill>
                <a:latin typeface="Calibri" panose="020F0502020204030204" pitchFamily="34" charset="0"/>
              </a:rPr>
              <a:t>-</a:t>
            </a:r>
            <a:r>
              <a:rPr lang="it-IT" sz="800" dirty="0">
                <a:solidFill>
                  <a:srgbClr val="001D58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>
                <a:solidFill>
                  <a:srgbClr val="001D58"/>
                </a:solidFill>
                <a:latin typeface="Calibri" panose="020F0502020204030204" pitchFamily="34" charset="0"/>
              </a:rPr>
              <a:t>15</a:t>
            </a:r>
            <a:r>
              <a:rPr lang="it-IT" sz="800" dirty="0">
                <a:solidFill>
                  <a:srgbClr val="001D58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>
                <a:solidFill>
                  <a:srgbClr val="001D58"/>
                </a:solidFill>
                <a:latin typeface="Calibri" panose="020F0502020204030204" pitchFamily="34" charset="0"/>
              </a:rPr>
              <a:t>-</a:t>
            </a:r>
            <a:r>
              <a:rPr lang="it-IT" sz="800" dirty="0">
                <a:solidFill>
                  <a:srgbClr val="001D58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>
                <a:solidFill>
                  <a:srgbClr val="001D58"/>
                </a:solidFill>
                <a:latin typeface="Calibri" panose="020F0502020204030204" pitchFamily="34" charset="0"/>
              </a:rPr>
              <a:t>20</a:t>
            </a:r>
            <a:r>
              <a:rPr lang="it-IT" sz="800" dirty="0">
                <a:solidFill>
                  <a:srgbClr val="001D58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>
                <a:solidFill>
                  <a:srgbClr val="001D58"/>
                </a:solidFill>
                <a:latin typeface="Calibri" panose="020F0502020204030204" pitchFamily="34" charset="0"/>
              </a:rPr>
              <a:t>-</a:t>
            </a:r>
            <a:r>
              <a:rPr lang="it-IT" sz="800" dirty="0">
                <a:solidFill>
                  <a:srgbClr val="001D58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>
                <a:solidFill>
                  <a:srgbClr val="001D58"/>
                </a:solidFill>
                <a:latin typeface="Calibri" panose="020F0502020204030204" pitchFamily="34" charset="0"/>
              </a:rPr>
              <a:t>25</a:t>
            </a:r>
            <a:r>
              <a:rPr lang="it-IT" sz="800" dirty="0">
                <a:solidFill>
                  <a:srgbClr val="001D58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>
                <a:solidFill>
                  <a:srgbClr val="001D58"/>
                </a:solidFill>
                <a:latin typeface="Calibri" panose="020F0502020204030204" pitchFamily="34" charset="0"/>
              </a:rPr>
              <a:t>-</a:t>
            </a:r>
            <a:r>
              <a:rPr lang="it-IT" sz="800" dirty="0">
                <a:solidFill>
                  <a:srgbClr val="001D58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>
                <a:solidFill>
                  <a:srgbClr val="001D58"/>
                </a:solidFill>
                <a:latin typeface="Calibri" panose="020F0502020204030204" pitchFamily="34" charset="0"/>
              </a:rPr>
              <a:t>30</a:t>
            </a:r>
            <a:r>
              <a:rPr lang="it-IT" sz="800" dirty="0">
                <a:solidFill>
                  <a:srgbClr val="001D58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>
                <a:solidFill>
                  <a:srgbClr val="001D58"/>
                </a:solidFill>
                <a:latin typeface="Calibri" panose="020F0502020204030204" pitchFamily="34" charset="0"/>
              </a:rPr>
              <a:t>-</a:t>
            </a:r>
            <a:r>
              <a:rPr lang="it-IT" sz="800" dirty="0">
                <a:solidFill>
                  <a:srgbClr val="001D58"/>
                </a:solidFill>
                <a:latin typeface="Calibri" panose="020F0502020204030204" pitchFamily="34" charset="0"/>
              </a:rPr>
              <a:t> </a:t>
            </a:r>
            <a:r>
              <a:rPr lang="it-IT" sz="2000" dirty="0">
                <a:solidFill>
                  <a:srgbClr val="001D58"/>
                </a:solidFill>
                <a:latin typeface="Calibri" panose="020F0502020204030204" pitchFamily="34" charset="0"/>
              </a:rPr>
              <a:t>100km, mezza maratona, maratona e staffetta.</a:t>
            </a:r>
            <a:endParaRPr lang="it-IT" sz="2000" b="1" dirty="0">
              <a:solidFill>
                <a:srgbClr val="001D58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7996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egnaposto contenut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7775414"/>
              </p:ext>
            </p:extLst>
          </p:nvPr>
        </p:nvGraphicFramePr>
        <p:xfrm>
          <a:off x="395536" y="1052736"/>
          <a:ext cx="8542783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asellaDiTesto 5"/>
          <p:cNvSpPr txBox="1">
            <a:spLocks noChangeArrowheads="1"/>
          </p:cNvSpPr>
          <p:nvPr/>
        </p:nvSpPr>
        <p:spPr bwMode="auto">
          <a:xfrm>
            <a:off x="0" y="225780"/>
            <a:ext cx="7200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4000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  Schema di una manifestazione</a:t>
            </a:r>
          </a:p>
        </p:txBody>
      </p:sp>
      <p:sp>
        <p:nvSpPr>
          <p:cNvPr id="5" name="CasellaDiTesto 5"/>
          <p:cNvSpPr txBox="1">
            <a:spLocks noChangeArrowheads="1"/>
          </p:cNvSpPr>
          <p:nvPr/>
        </p:nvSpPr>
        <p:spPr bwMode="auto">
          <a:xfrm>
            <a:off x="1115616" y="1772816"/>
            <a:ext cx="1102418" cy="342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wordArtVert"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RUOLO</a:t>
            </a:r>
          </a:p>
        </p:txBody>
      </p:sp>
      <p:sp>
        <p:nvSpPr>
          <p:cNvPr id="6" name="Segnaposto contenuto 2"/>
          <p:cNvSpPr txBox="1">
            <a:spLocks/>
          </p:cNvSpPr>
          <p:nvPr/>
        </p:nvSpPr>
        <p:spPr>
          <a:xfrm>
            <a:off x="467544" y="5949280"/>
            <a:ext cx="8208912" cy="5760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buFont typeface="Wingdings 2" pitchFamily="18" charset="2"/>
              <a:buNone/>
            </a:pPr>
            <a:r>
              <a:rPr lang="it-IT" sz="2400" b="1" dirty="0">
                <a:solidFill>
                  <a:srgbClr val="001D58"/>
                </a:solidFill>
                <a:latin typeface="Calibri" panose="020F0502020204030204" pitchFamily="34" charset="0"/>
              </a:rPr>
              <a:t>All’interno della GIURIA il referente è il 1° GIUDICE/ARBITRO.</a:t>
            </a:r>
            <a:endParaRPr lang="it-IT" sz="1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5"/>
          <p:cNvSpPr txBox="1">
            <a:spLocks noChangeArrowheads="1"/>
          </p:cNvSpPr>
          <p:nvPr/>
        </p:nvSpPr>
        <p:spPr bwMode="auto">
          <a:xfrm>
            <a:off x="0" y="225780"/>
            <a:ext cx="7200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4000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  Specialità dell’Atletica Leggera</a:t>
            </a:r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467544" y="1412776"/>
            <a:ext cx="7272808" cy="165618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buFont typeface="Wingdings 2" pitchFamily="18" charset="2"/>
              <a:buNone/>
            </a:pPr>
            <a:r>
              <a:rPr lang="it-IT" sz="11200" dirty="0">
                <a:solidFill>
                  <a:srgbClr val="001D58"/>
                </a:solidFill>
                <a:latin typeface="Calibri" panose="020F0502020204030204" pitchFamily="34" charset="0"/>
              </a:rPr>
              <a:t>Le specialità si svolgono </a:t>
            </a:r>
            <a:r>
              <a:rPr lang="it-IT" sz="11200" b="1" i="1" dirty="0">
                <a:solidFill>
                  <a:srgbClr val="001D58"/>
                </a:solidFill>
                <a:latin typeface="Calibri" panose="020F0502020204030204" pitchFamily="34" charset="0"/>
              </a:rPr>
              <a:t>su pista</a:t>
            </a:r>
            <a:r>
              <a:rPr lang="it-IT" sz="11200" b="1" dirty="0">
                <a:solidFill>
                  <a:srgbClr val="001D58"/>
                </a:solidFill>
                <a:latin typeface="Calibri" panose="020F0502020204030204" pitchFamily="34" charset="0"/>
              </a:rPr>
              <a:t> </a:t>
            </a:r>
            <a:r>
              <a:rPr lang="it-IT" sz="11200" dirty="0">
                <a:solidFill>
                  <a:srgbClr val="001D58"/>
                </a:solidFill>
                <a:latin typeface="Calibri" panose="020F0502020204030204" pitchFamily="34" charset="0"/>
              </a:rPr>
              <a:t>e/o </a:t>
            </a:r>
            <a:r>
              <a:rPr lang="it-IT" sz="11200" b="1" i="1" dirty="0">
                <a:solidFill>
                  <a:srgbClr val="001D58"/>
                </a:solidFill>
                <a:latin typeface="Calibri" panose="020F0502020204030204" pitchFamily="34" charset="0"/>
              </a:rPr>
              <a:t>su strada</a:t>
            </a:r>
            <a:r>
              <a:rPr lang="it-IT" sz="11200" i="1" dirty="0">
                <a:solidFill>
                  <a:srgbClr val="001D58"/>
                </a:solidFill>
                <a:latin typeface="Calibri" panose="020F0502020204030204" pitchFamily="34" charset="0"/>
              </a:rPr>
              <a:t>.</a:t>
            </a:r>
            <a:endParaRPr lang="it-IT" sz="11200" b="1" dirty="0">
              <a:solidFill>
                <a:srgbClr val="001D58"/>
              </a:solidFill>
              <a:latin typeface="Calibri" panose="020F0502020204030204" pitchFamily="34" charset="0"/>
            </a:endParaRPr>
          </a:p>
          <a:p>
            <a:pPr marL="0" indent="0" fontAlgn="auto">
              <a:buFont typeface="Wingdings 2" pitchFamily="18" charset="2"/>
              <a:buNone/>
            </a:pPr>
            <a:r>
              <a:rPr lang="it-IT" sz="11200" dirty="0">
                <a:solidFill>
                  <a:srgbClr val="001D58"/>
                </a:solidFill>
                <a:latin typeface="Calibri" panose="020F0502020204030204" pitchFamily="34" charset="0"/>
              </a:rPr>
              <a:t>Nello stadio si disputano </a:t>
            </a:r>
            <a:r>
              <a:rPr lang="it-IT" sz="11200" b="1" i="1" dirty="0">
                <a:solidFill>
                  <a:srgbClr val="001D58"/>
                </a:solidFill>
                <a:latin typeface="Calibri" panose="020F0502020204030204" pitchFamily="34" charset="0"/>
              </a:rPr>
              <a:t>corse</a:t>
            </a:r>
            <a:r>
              <a:rPr lang="it-IT" sz="11200" i="1" dirty="0">
                <a:solidFill>
                  <a:srgbClr val="001D58"/>
                </a:solidFill>
                <a:latin typeface="Calibri" panose="020F0502020204030204" pitchFamily="34" charset="0"/>
              </a:rPr>
              <a:t> </a:t>
            </a:r>
            <a:r>
              <a:rPr lang="it-IT" sz="11200" dirty="0">
                <a:solidFill>
                  <a:srgbClr val="001D58"/>
                </a:solidFill>
                <a:latin typeface="Calibri" panose="020F0502020204030204" pitchFamily="34" charset="0"/>
              </a:rPr>
              <a:t>e </a:t>
            </a:r>
            <a:r>
              <a:rPr lang="it-IT" sz="11200" b="1" i="1" dirty="0">
                <a:solidFill>
                  <a:srgbClr val="001D58"/>
                </a:solidFill>
                <a:latin typeface="Calibri" panose="020F0502020204030204" pitchFamily="34" charset="0"/>
              </a:rPr>
              <a:t>concorsi</a:t>
            </a:r>
            <a:r>
              <a:rPr lang="it-IT" sz="11200" i="1" dirty="0">
                <a:solidFill>
                  <a:srgbClr val="001D58"/>
                </a:solidFill>
                <a:latin typeface="Calibri" panose="020F0502020204030204" pitchFamily="34" charset="0"/>
              </a:rPr>
              <a:t>.</a:t>
            </a:r>
            <a:endParaRPr lang="it-IT" sz="11200" dirty="0">
              <a:solidFill>
                <a:srgbClr val="001D58"/>
              </a:solidFill>
              <a:latin typeface="Calibri" panose="020F0502020204030204" pitchFamily="34" charset="0"/>
            </a:endParaRPr>
          </a:p>
          <a:p>
            <a:pPr marL="0" indent="0" fontAlgn="auto">
              <a:buFont typeface="Arial" charset="0"/>
              <a:buNone/>
            </a:pPr>
            <a:endParaRPr lang="it-IT" sz="2800" dirty="0">
              <a:solidFill>
                <a:srgbClr val="001D58"/>
              </a:solidFill>
              <a:latin typeface="Calibri" panose="020F0502020204030204" pitchFamily="34" charset="0"/>
            </a:endParaRPr>
          </a:p>
          <a:p>
            <a:pPr marL="0" indent="0" fontAlgn="auto">
              <a:buFont typeface="Arial" charset="0"/>
              <a:buNone/>
            </a:pPr>
            <a:endParaRPr lang="it-IT" sz="2400" dirty="0">
              <a:solidFill>
                <a:srgbClr val="002060"/>
              </a:solidFill>
            </a:endParaRPr>
          </a:p>
          <a:p>
            <a:pPr marL="0" indent="0" fontAlgn="auto">
              <a:buFont typeface="Arial" charset="0"/>
              <a:buNone/>
            </a:pPr>
            <a:r>
              <a:rPr lang="it-IT" dirty="0">
                <a:solidFill>
                  <a:srgbClr val="002060"/>
                </a:solidFill>
              </a:rPr>
              <a:t>								</a:t>
            </a:r>
          </a:p>
          <a:p>
            <a:pPr marL="0" indent="0" algn="just" fontAlgn="auto">
              <a:buFont typeface="Arial" charset="0"/>
              <a:buNone/>
            </a:pPr>
            <a:endParaRPr lang="it-IT" dirty="0">
              <a:solidFill>
                <a:srgbClr val="002060"/>
              </a:solidFill>
            </a:endParaRPr>
          </a:p>
          <a:p>
            <a:pPr marL="0" indent="0" algn="ctr" fontAlgn="auto">
              <a:buFont typeface="Arial" charset="0"/>
              <a:buNone/>
            </a:pPr>
            <a:r>
              <a:rPr lang="it-IT" sz="2400" dirty="0">
                <a:solidFill>
                  <a:srgbClr val="002060"/>
                </a:solidFill>
              </a:rPr>
              <a:t> </a:t>
            </a:r>
            <a:endParaRPr lang="it-IT" dirty="0">
              <a:solidFill>
                <a:srgbClr val="002060"/>
              </a:solidFill>
            </a:endParaRPr>
          </a:p>
          <a:p>
            <a:pPr marL="0" indent="0" fontAlgn="auto">
              <a:buFont typeface="Arial" charset="0"/>
              <a:buNone/>
            </a:pP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4100" name="Picture 4" descr="http://upload.wikimedia.org/wikipedia/commons/d/d9/2010_IAAF_Continental_Cup_-_Poljud,_Split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95291"/>
            <a:ext cx="6624736" cy="391402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" name="Rettangolo arrotondato 2"/>
          <p:cNvSpPr/>
          <p:nvPr/>
        </p:nvSpPr>
        <p:spPr>
          <a:xfrm>
            <a:off x="1007096" y="2672916"/>
            <a:ext cx="2382192" cy="2664296"/>
          </a:xfrm>
          <a:prstGeom prst="roundRect">
            <a:avLst>
              <a:gd name="adj" fmla="val 14608"/>
            </a:avLst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Corse: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Aft>
                <a:spcPts val="300"/>
              </a:spcAft>
            </a:pPr>
            <a:r>
              <a:rPr lang="it-IT" b="1" dirty="0"/>
              <a:t>velocità</a:t>
            </a:r>
          </a:p>
          <a:p>
            <a:pPr algn="ctr">
              <a:spcAft>
                <a:spcPts val="300"/>
              </a:spcAft>
            </a:pPr>
            <a:r>
              <a:rPr lang="it-IT" b="1" dirty="0"/>
              <a:t>mezzofondo</a:t>
            </a:r>
          </a:p>
          <a:p>
            <a:pPr algn="ctr">
              <a:spcAft>
                <a:spcPts val="300"/>
              </a:spcAft>
            </a:pPr>
            <a:r>
              <a:rPr lang="it-IT" b="1" dirty="0"/>
              <a:t>fondo</a:t>
            </a:r>
          </a:p>
          <a:p>
            <a:pPr algn="ctr">
              <a:spcAft>
                <a:spcPts val="300"/>
              </a:spcAft>
            </a:pPr>
            <a:r>
              <a:rPr lang="it-IT" b="1" dirty="0"/>
              <a:t>marcia</a:t>
            </a:r>
          </a:p>
          <a:p>
            <a:pPr algn="ctr">
              <a:spcAft>
                <a:spcPts val="300"/>
              </a:spcAft>
            </a:pPr>
            <a:r>
              <a:rPr lang="it-IT" b="1" dirty="0"/>
              <a:t>staffette</a:t>
            </a:r>
          </a:p>
        </p:txBody>
      </p:sp>
      <p:sp>
        <p:nvSpPr>
          <p:cNvPr id="9" name="Rettangolo arrotondato 8"/>
          <p:cNvSpPr/>
          <p:nvPr/>
        </p:nvSpPr>
        <p:spPr>
          <a:xfrm>
            <a:off x="4103948" y="3140968"/>
            <a:ext cx="2382192" cy="2664296"/>
          </a:xfrm>
          <a:prstGeom prst="roundRect">
            <a:avLst>
              <a:gd name="adj" fmla="val 14608"/>
            </a:avLst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Concorsi: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b="1" dirty="0"/>
              <a:t>salti in estensione</a:t>
            </a:r>
            <a:r>
              <a:rPr lang="it-IT" dirty="0"/>
              <a:t> 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(lungo e triplo)</a:t>
            </a:r>
          </a:p>
          <a:p>
            <a:pPr algn="ctr"/>
            <a:r>
              <a:rPr lang="it-IT" b="1" dirty="0"/>
              <a:t>salti in elevazione</a:t>
            </a:r>
          </a:p>
          <a:p>
            <a:pPr algn="ctr"/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(alto e asta)</a:t>
            </a:r>
          </a:p>
          <a:p>
            <a:pPr algn="ctr"/>
            <a:r>
              <a:rPr lang="it-IT" b="1" dirty="0"/>
              <a:t>lanci</a:t>
            </a:r>
          </a:p>
          <a:p>
            <a:pPr algn="ctr"/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(giavellotto, peso, disco e martello)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younessmargoub.oneminutesite.it/files/22-pista_atletic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9" t="998" r="439" b="21149"/>
          <a:stretch/>
        </p:blipFill>
        <p:spPr bwMode="auto">
          <a:xfrm>
            <a:off x="755576" y="2276872"/>
            <a:ext cx="5904656" cy="41492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0" y="225780"/>
            <a:ext cx="7200800" cy="898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4000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  Il campo di Atletica Leggera</a:t>
            </a:r>
          </a:p>
        </p:txBody>
      </p:sp>
      <p:sp>
        <p:nvSpPr>
          <p:cNvPr id="10" name="Segnaposto contenuto 2"/>
          <p:cNvSpPr txBox="1">
            <a:spLocks/>
          </p:cNvSpPr>
          <p:nvPr/>
        </p:nvSpPr>
        <p:spPr>
          <a:xfrm>
            <a:off x="467544" y="1340768"/>
            <a:ext cx="6733256" cy="1656184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lnSpc>
                <a:spcPct val="134000"/>
              </a:lnSpc>
              <a:buFont typeface="Wingdings 2" pitchFamily="18" charset="2"/>
              <a:buNone/>
            </a:pPr>
            <a:r>
              <a:rPr lang="it-IT" sz="8000" dirty="0">
                <a:solidFill>
                  <a:srgbClr val="001D58"/>
                </a:solidFill>
                <a:latin typeface="Calibri" panose="020F0502020204030204" pitchFamily="34" charset="0"/>
              </a:rPr>
              <a:t>Oltre all’anello delle corse (400 m) sono presenti solitamente anche la gabbia per il disco e per il martello (4) e le pedane di giavellotto (6), peso (7), asta (2), alto (8) e lungo - triplo (3 e 5).</a:t>
            </a:r>
            <a:endParaRPr lang="it-IT" dirty="0">
              <a:solidFill>
                <a:srgbClr val="002060"/>
              </a:solidFill>
            </a:endParaRPr>
          </a:p>
          <a:p>
            <a:pPr marL="0" indent="0" algn="ctr" fontAlgn="auto">
              <a:buFont typeface="Arial" charset="0"/>
              <a:buNone/>
            </a:pPr>
            <a:r>
              <a:rPr lang="it-IT" sz="2400" dirty="0">
                <a:solidFill>
                  <a:srgbClr val="002060"/>
                </a:solidFill>
              </a:rPr>
              <a:t> </a:t>
            </a:r>
            <a:endParaRPr lang="it-IT" dirty="0">
              <a:solidFill>
                <a:srgbClr val="002060"/>
              </a:solidFill>
            </a:endParaRPr>
          </a:p>
          <a:p>
            <a:pPr marL="0" indent="0" fontAlgn="auto">
              <a:buFont typeface="Arial" charset="0"/>
              <a:buNone/>
            </a:pP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0333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475656" y="2564904"/>
            <a:ext cx="48245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9600" b="1" kern="10" dirty="0">
                <a:solidFill>
                  <a:schemeClr val="accent2"/>
                </a:solidFill>
                <a:effectLst>
                  <a:outerShdw dist="64758" dir="678596" algn="ctr" rotWithShape="0">
                    <a:srgbClr val="FFFFFF">
                      <a:alpha val="50000"/>
                    </a:srgbClr>
                  </a:outerShdw>
                </a:effectLst>
                <a:latin typeface="Berlin Sans FB Demi"/>
              </a:rPr>
              <a:t>Le Corse</a:t>
            </a:r>
            <a:endParaRPr lang="it-IT" sz="9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853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0" y="225780"/>
            <a:ext cx="7200800" cy="898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4000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  Gare di velocità</a:t>
            </a:r>
          </a:p>
        </p:txBody>
      </p:sp>
      <p:pic>
        <p:nvPicPr>
          <p:cNvPr id="3072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0866" y="2868656"/>
            <a:ext cx="4106611" cy="27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egnaposto contenuto 2"/>
          <p:cNvSpPr txBox="1">
            <a:spLocks/>
          </p:cNvSpPr>
          <p:nvPr/>
        </p:nvSpPr>
        <p:spPr>
          <a:xfrm>
            <a:off x="467544" y="1340768"/>
            <a:ext cx="6733256" cy="16561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lnSpc>
                <a:spcPct val="134000"/>
              </a:lnSpc>
              <a:buFont typeface="Wingdings 2" pitchFamily="18" charset="2"/>
              <a:buNone/>
            </a:pPr>
            <a:r>
              <a:rPr lang="it-IT" sz="2400" dirty="0">
                <a:solidFill>
                  <a:srgbClr val="001D58"/>
                </a:solidFill>
                <a:latin typeface="Calibri" panose="020F0502020204030204" pitchFamily="34" charset="0"/>
              </a:rPr>
              <a:t>Nella </a:t>
            </a:r>
            <a:r>
              <a:rPr lang="it-IT" sz="2400" b="1" dirty="0">
                <a:solidFill>
                  <a:srgbClr val="001D58"/>
                </a:solidFill>
                <a:latin typeface="Calibri" panose="020F0502020204030204" pitchFamily="34" charset="0"/>
              </a:rPr>
              <a:t>velocità</a:t>
            </a:r>
            <a:r>
              <a:rPr lang="it-IT" sz="2400" dirty="0">
                <a:solidFill>
                  <a:srgbClr val="001D58"/>
                </a:solidFill>
                <a:latin typeface="Calibri" panose="020F0502020204030204" pitchFamily="34" charset="0"/>
              </a:rPr>
              <a:t> sono comprese tutte le </a:t>
            </a:r>
            <a:r>
              <a:rPr lang="it-IT" sz="2400" b="1" dirty="0">
                <a:solidFill>
                  <a:srgbClr val="001D58"/>
                </a:solidFill>
                <a:latin typeface="Calibri" panose="020F0502020204030204" pitchFamily="34" charset="0"/>
              </a:rPr>
              <a:t>gare di corsa sino ai 400 m inclusi</a:t>
            </a:r>
            <a:r>
              <a:rPr lang="it-IT" sz="2400" dirty="0">
                <a:solidFill>
                  <a:srgbClr val="001D58"/>
                </a:solidFill>
                <a:latin typeface="Calibri" panose="020F0502020204030204" pitchFamily="34" charset="0"/>
              </a:rPr>
              <a:t>. Ciascun concorrente </a:t>
            </a:r>
            <a:r>
              <a:rPr lang="it-IT" sz="2400" b="1" dirty="0">
                <a:solidFill>
                  <a:srgbClr val="001D58"/>
                </a:solidFill>
                <a:latin typeface="Calibri" panose="020F0502020204030204" pitchFamily="34" charset="0"/>
              </a:rPr>
              <a:t>deve rimanere </a:t>
            </a:r>
            <a:r>
              <a:rPr lang="it-IT" sz="2400" dirty="0">
                <a:solidFill>
                  <a:srgbClr val="001D58"/>
                </a:solidFill>
                <a:latin typeface="Calibri" panose="020F0502020204030204" pitchFamily="34" charset="0"/>
              </a:rPr>
              <a:t>dalla partenza all’arrivo nella corsia ad egli assegnata.</a:t>
            </a:r>
            <a:endParaRPr lang="it-IT" sz="24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 fontAlgn="auto">
              <a:buFont typeface="Arial" charset="0"/>
              <a:buNone/>
            </a:pP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467544" y="5589240"/>
            <a:ext cx="6733256" cy="10081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lnSpc>
                <a:spcPct val="134000"/>
              </a:lnSpc>
              <a:buFont typeface="Wingdings 2" pitchFamily="18" charset="2"/>
              <a:buNone/>
            </a:pP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Nelle gare di corsa fino ai 200 m deve essere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rilevato il vento 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mediante un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anemometro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 (m/s arrotondati al decimo superiore).</a:t>
            </a:r>
            <a:endParaRPr lang="it-IT" sz="2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0" y="225780"/>
            <a:ext cx="7200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4000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  Gare di velocità con ostacoli</a:t>
            </a:r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467544" y="1340768"/>
            <a:ext cx="6733256" cy="237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lnSpc>
                <a:spcPct val="134000"/>
              </a:lnSpc>
              <a:buFont typeface="Wingdings 2" pitchFamily="18" charset="2"/>
              <a:buNone/>
            </a:pP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Le gare di velocità standard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con ostacoli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 sono i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100 </a:t>
            </a:r>
            <a:r>
              <a:rPr lang="it-IT" sz="2200" b="1" dirty="0" err="1">
                <a:solidFill>
                  <a:srgbClr val="001D58"/>
                </a:solidFill>
                <a:latin typeface="Calibri" panose="020F0502020204030204" pitchFamily="34" charset="0"/>
              </a:rPr>
              <a:t>hs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e i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400 </a:t>
            </a:r>
            <a:r>
              <a:rPr lang="it-IT" sz="2200" b="1" dirty="0" err="1">
                <a:solidFill>
                  <a:srgbClr val="001D58"/>
                </a:solidFill>
                <a:latin typeface="Calibri" panose="020F0502020204030204" pitchFamily="34" charset="0"/>
              </a:rPr>
              <a:t>hs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per le donne, i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110 </a:t>
            </a:r>
            <a:r>
              <a:rPr lang="it-IT" sz="2200" b="1" dirty="0" err="1">
                <a:solidFill>
                  <a:srgbClr val="001D58"/>
                </a:solidFill>
                <a:latin typeface="Calibri" panose="020F0502020204030204" pitchFamily="34" charset="0"/>
              </a:rPr>
              <a:t>hs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e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400 </a:t>
            </a:r>
            <a:r>
              <a:rPr lang="it-IT" sz="2200" b="1" dirty="0" err="1">
                <a:solidFill>
                  <a:srgbClr val="001D58"/>
                </a:solidFill>
                <a:latin typeface="Calibri" panose="020F0502020204030204" pitchFamily="34" charset="0"/>
              </a:rPr>
              <a:t>hs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 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per gli uomini. Oltre a dover rimanere nella propria corsia, ciascun atleta deve valicare tutti gli ostacoli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nel modo corretto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. La non osservanza delle regole comporta la </a:t>
            </a:r>
            <a:r>
              <a:rPr lang="it-IT" sz="2200" b="1" dirty="0">
                <a:solidFill>
                  <a:srgbClr val="001D58"/>
                </a:solidFill>
                <a:latin typeface="Calibri" panose="020F0502020204030204" pitchFamily="34" charset="0"/>
              </a:rPr>
              <a:t>squalifica</a:t>
            </a:r>
            <a:r>
              <a:rPr lang="it-IT" sz="2200" dirty="0">
                <a:solidFill>
                  <a:srgbClr val="001D58"/>
                </a:solidFill>
                <a:latin typeface="Calibri" panose="020F0502020204030204" pitchFamily="34" charset="0"/>
              </a:rPr>
              <a:t> dell’atleta.</a:t>
            </a:r>
            <a:endParaRPr lang="it-IT" sz="22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 fontAlgn="auto">
              <a:buFont typeface="Arial" charset="0"/>
              <a:buNone/>
            </a:pPr>
            <a:endParaRPr lang="it-IT" sz="2200" dirty="0">
              <a:solidFill>
                <a:srgbClr val="C00000"/>
              </a:solidFill>
            </a:endParaRPr>
          </a:p>
        </p:txBody>
      </p:sp>
      <p:sp>
        <p:nvSpPr>
          <p:cNvPr id="4" name="AutoShape 6" descr="data:image/jpeg;base64,/9j/4AAQSkZJRgABAQAAAQABAAD/2wCEAAkGBxQTEhUUExQWFhQXGBgbGBcYGRccHBgdFxgWFxwYGhcdHCggGhwlHBwYITEhJSksLi4uHR8zODMsNygtLisBCgoKDg0OGxAQGzQkHyQsLCwsLCwsLCwsLCwsLCwsLCwsLCwsLCwsLCwsLCwsLCwsLCwsLCwsLCwsLCwsLCwsLP/AABEIAMIBAwMBIgACEQEDEQH/xAAcAAABBQEBAQAAAAAAAAAAAAADAAIEBQYBBwj/xABLEAACAQIEAwUDCQQIBAQHAAABAhEAAwQSITEFQVEGEyJhcTKBkQcUQlKSobHh8CNTwdEVJENicoKi8TOTsuI0c8LSFhdEVGNkg//EABkBAAMBAQEAAAAAAAAAAAAAAAABAgMEBf/EADARAAICAAQEBQMDBQEAAAAAAAABAhEDEiExE0FRYQQikaHwMnGBUmKxIzNC0fEU/9oADAMBAAIRAxEAPwCZ8ofaS86C1kyIW3VnMkEiGBGoIg+8V53fuwdQdBEfxNa7G9pbtsFSqmRqpB19wms1xHjPeLk7u2g0kopnTPzn+8dKxtvciSS2Ky2QWEmBsSNSK7iLYEwSRJg7SOWnpTrAC+LMPSD5+Xp8a7fsgCZ1MEDnBmNetDlTJrQDbaBoSG5RvvTkcyQw8jI2omE4jcszkbKTGuhIgyInbl8KjNdIBE7+Xr5ef4VVWIO+YSBsf1z5edGW1mK6S866xIiBr61Bsuf4+tFsHqdNNP59aUlQJkx74BMKV1MQdtdIncRpFPtkMQQVGu2uum/lNEt3pENGp/lHlNCvZdQoOYRqAOmoMc9qx30GHuORABWBzGogzMCOVWOHzurMPoANDHkY8QB35f7VXIHCzKlfaGkN0MCOtCViSdCdIiSTHLbpA/CopP8AAy4wtvMfD4tOsCQN9vIaVYX+EsIyvmifCYBkTMSY+BNZvC4lsw1gcoMbGJI/nWqwnFUCFrt4HMoEEGF0MACN/Db1FXh6Oille5ccPvt3Xd9wTl+mQQQdCRHOJH3eVQu0gZVWTziCZYELzG4Hkai//FFtSDbu5ROxzQJO4EaCDyj2fOovE+J2sQEVXTOSee8iYBI3nqa2ab5FRST3NNxLAMLNp2MqUWMuh20GYmPOY0qqe+SRptJAEkKI3Pn/ACq2s4VroUtdVVCZRzAEJrAPrPp51Wmwzsyo2V2MNBlXIMf5TPMkzNNpUZyuyg4xxRrZZBqCI0IkTqR6TNVdnLcugO5VJkvuVHiMAc2I0AmJ5gai07ScKyTJJZSA0WyCDqPE86+m29ZUlYBHv6/lUxVEsLcc/edesbbc96CX1Ek76mpeGugLl0AMywAzEGJBPPYaHzpl42wvMsZ20A1MctNDtHLlNUAS1d8Ou/LLv6H9TSxty1m/YliCuuYCZMgj4R1iTrUK8Z1URHIH76YpPLepSpBZJtXtYM6xrOo9J9+9EL6QAQwAAG43AOsba6VBuAzruev60qcoKKTIIMT7jIjmPUHWlKkNDkQjeRKnUg9V+NDJ8PrznppqJ0+FON9t52XTyGZeVds2WYZpGvUjTfl6UStVYDrQ5z6g8+hjcjXyqXbVojMAoAiTsd/4/eOlV1ps30so01j9a1NxVgBozFhA2joDryO5+NYyq6GtjT8HxawUVmJyuJ1yscuw89N499FxZnHW9drbn08Was0twqItsR5bETuPPeoRxb52KuQQpynoCVmPXWtMHoaJuqL3HKe8f/E34mlUaZgkySBJ66VyrLPQuJnCXO+ukrbBS1o3hIyG5m8jOZdBOxrH8WGCylh+0YQQqkiZPWI61KuMWtkCJ85/gNNv9qyfaLuxcAtWjaMeNc/eKZAOZdJE8wSfdSiZzbQC/i80n2BOgHkNAf1+cBnLamY99d7sGN9tgDvOk+vXzqW2HUIcxdGiVUrOcHnmkRpPLWqqjPVkY2vFE6TvOlCcHr8PKi20ZjCKzGNQoJ/CjjCXf3bgaD2G9OnlvVKxURAp3CyKsMFZUsoG5+jrz0jXTypHB3gPDZulZH0SZA8qdc4TcOXKt4T9ZH09DG1S9QO4nD+2FzTzUxy2zAbH1qJbSD4pnmFj1061wYC+Cf2dzf6ra/drTxYuqf8AhOTHNG/l+op5XQDsPjyJECMsR/vvU/DWW1JCx9WY6bfj8arjg7ghu7bXllbqZG38qn4RbukKzEgCCG1HIQdOX31nOHQaDYKwGPdopL+c8jJjLrp/KtXh+zKhQCTPOPzE1C4bxdrIhrQ0B0A1kGJzc+enwoa8fvl1bQmQI1hQYnwzr6npUJWaRdakji3AFWzcYT4VY8uQnpTOMdmTZsWb6t7bER7m8vKr3ieMS5YxCpJyIwLAaSVOgPOrHtcv9Rwv/mH8HqtkaJ2zKXUNm4dYCwecwYI19DQeK8TRX/ZDKJBADTy2B6Dbbeg9sbxF911gi2PWLaVnDeBg+cE+X6/jV0zCWrJuN4s1wlXYn+9sZ1ieuvOqd15T7/zouIIJy8usa0IsduX61oSJH4p+X5DXfShvbXLMnNOoPQ7ZfQgzPURzp90EnaekCNB0plxDEw0+hqoqtA1BkaaaU1WJ2oyqSfErHoBIHlOh0HShBGGwPwP3U6AeGPMEx+jT3QMvQj7/AF86bikYQyh9eoP3ddqciOGhlY66+E89Tp1qadWOh1ttCSPo/HxL91EVPDmkidABz25GuWrZ8XgaI00PVaJaZoytbJGsSDp/P/eiadIKOImYCTA61b4a2Llooo13DeEa6mDsSDr12qjvWnWYRhPUco0929HsX9AkgDqZ3I+PXWKxxINrQpOtyf3GUssjMI6/jzBkR7qjCz4yP7n/AKhVnbsZYUGZ5TMRptynSoxH7aP7h/6hVYRtGqruGB29B+Fcp4iBvt1/KlVgazstgibDteBLAWYnTVu+zRHWF+FZvtbhy9/KBIVFVSS0LLH477edXbdtLRVlCMucWwCGEjuwwG455qzzcYAJ/aOwJO6W2iZIMkSeX307Ri5IkcH7LubQKXEDzq0NKxlIA1giQDqOVV/bd7bXZRw7fSgkxsMvQag6DrUriHF0vL3ZJRCQW7pMsgbAgk7fraqk8LsyALx15xtppvHpH303JEsm/J+D84af3bf9SV6BdXQ+h/Csh2OwKW75yOW8BG0DdTprP3VsriyCPI1rF3EQ1bI6D4Co+OlFzIgY5k0yzpmGbb+7Pvisq/GLyiDiCSOltPSIPv16U3+n7v79v+WmvLpp7+u1TxEM1bue+CBBkyyTl5yRE/DT1odq+xW6SglWcKMu4Gx8502rMf09c/8AuDyibadDp8Y3qRhuOupIe7IIEHKoKyDDCJDD1HKjiIZpnc96EyDIULZo5hgMs+cg+40zAuWL5lAyuwGhEgbHXf1FZdO0TmAbx8z3afAD1jXXnXR2juRPe6T9RRpyjp60cRAbIjyoN/DI0FkVo2kA71lH7TNABuwebBUiDMAryOokzy26Nfj+q5rrnecoAB6CNYPmKedCs064G1H/AA0+Ap3zK39RfgKzN/tDbykKbgJmDnBg9Yy9f1oaLe7RW2ULbLq66sxcENJgaFdN12/OjiLoFdzQ/MLX7tPgK5/R9r92nwFVw4fjbk3LKYnufCQO7G0AGJ8T6ydP46UeJ4pctErcxFydfDkUFYJAmQddtNPvp50FM1vzC1+7X4CuNgrf7tfgKyVvjTH/AOoZdPpBTG2u2vpXDxhxH9Ycj0TWPKARNLiIRvEWOf3mnEeZ+NY8dqWO1wTOq92CY5xBHlHpQk7WMd7gG/0FG2hHP191LiLoUa18QwuokeEqxLa6EFco6ajP8BXMPeZrlxSIVSuU66yDPPWsmva9tfHtJjInlH3Vwdr20/aEHn4EPLYaae+jiLoFmqweLZrKuywxZARroGdVJieQJNGt3ibroRCqqkNrrmkRPUZT8RWQftWwmbjemRJ/CB+uunD2qeYDk6wSFtxrtrlpcVdGBreHYgvbVnEMdxBH3HWj3CINYPF9q74HhZdvqKfwFQV7YYkmM6nX6ijy6VakmTZv0Gg9KyvaTDt34YBSCiiMwB0Z9ufTWtYo0FYLtxcIxOh/s1O/965rSmrjQwpwrHxTqTuSD0kyOWp/HSiYThjG7+z8YyEeHVpzDkN6uuw3yeXcQRexRe3bOoQaO882P0QfifLevXeFcIsYZcti0qdSB4j6sdT7zWUcJp7lRdank9nsNjWUEWYkbFkB94J0rteyZzXK0yIrOfKXegc/dTww8zyPShBCNY8t+s7eVJdzr6eflPM1NGYcAee3X9aURGjQlo8iD92kjSos/r1p4u68jprSCzV9h2BvnLP/AA9fWR+Vbi4PCfQ1gewOuIcgEDJt7x5VvcQfA3oa1X0iZ5OpUwTPnqen8TNBz76D9ac6HbuwREbDcdNDvtOtNL+VZgENw5vj56e+nlzIH3fxHWghtJn9GkkR59dOdFDCk8p8vUU1z8Pxif5UOeXWkSQV6id4+/rTEh867RPvrQ8I7F4zEwVtEKfpXJQeWjeI+4Gg9jeKLhrz32BbLbaIiQWe2oIBI6nn1rcWPlVtAa2rpPU5B9wc1SS5gE4L8lCLDYm+zN9W0AAP8zAk/AVuuBdl8JYI7mwqlfpnxN9ppNYqx8q1n6S3Fn+6pjl1qywvyjYdYPeiHgjMrDQMVJ28iPdVWuQ0ejxVZxrgGGxS5b9lLnmR4h6OPEPcao0+UXAkT85t+6fwMT7qjv8AKbggYF0uYJhUfYakyQBoJqS7RRca+R62ZOFvMh5Jc8S+mYeID1DV59xvsPjcLrdtMUA1uWzmXnqSNQAeoFepWvlVwjvlBKj6zKYMecgD31OX5QcI2gv256EqPxagWh89Z4JAnX9b7U24xr0P5Ur2HuJbvWhazl4ZkC+IZWPig6nQamvOs/rBook4W/KkWnQ79TQwfuqRw/BXLzi3aRndtgOf8B6nSgEgeffl+tqdYuwR+udbjHfJ3irWDa6yLdeJKWzmuW/ECWP11yg6CY++sDbBJAAJMiAJ18qKCi2xB5dfjtNV6g5hGv6n8Pwq04hhnttkuKyNAlWBBE67H3Gr3s1h1Sy7hQW7m4STE/2g84EAabVKFFGzU6CpfBOA4Zr4xV/VwIRW9lchPiA5trz29ahoNB6VVcS7TnDm4otZ8lsN7RE5ripljKdIM+cGtBnqA7RYYAQ8g+X8TXLnHl+gpNeIJ24vnw2bVlBy0YnfaSwBMnpUyx2jxDqoa6xJfdYXTI8g5QNJCn40Czcj2H+k7nQVyvEhiHOpdifMmlVUZ8V9DKsI12P+1MZec16Vd+TjDyoXGXCWBKgYW42ikqfZbQTO9dwfyYLdtl7eMZkWQScM6kFdxlZwfurKnVm7i7qjzpBl1CmeRJ6x/DnSWdgI/wB/17q3mD+TmzcAJxpUkbG0NoDCYuGNDoDvympOE7A4QF8+LueEiITLmBCywlSdJg8xEnSloavw+LtlfoU3yf2suIeTE29YMkZtttjW5u3B3Tw5OjCDJ2JA5aGq7C9lcPg3DWbz3GuAiG2hSQSPAv0tN6loqvaZlPh1BMeeuhjrWl+UxcXdHjluY+HwifX1pG5Enf4VusR8mrBS6Yqyw00I11Ex4WblJ+JqP/8ALfFg6Phz5h22iR/Z9Nagp4clujGqRy/X3UjHTxCtngfk7uuyq2KwgLeyBczFj5CBOnSrEfJqgum0+LAYROigSYOWM+aYI5RrvQ9BRw5S2R54DP69aTNtOv5V6Ivyb2SxAxq6KWnwQQC0wc/KNfUUW58l9lQCeIWlkgDMEGpEwP2m8a0LUHhTjujA2W/ZXdCZNsc9ZLNz/wAFQgefL0r1Kz8mVprVzLjkuAMpZkVSF7tbhg+M8nNRLXyYW3thxi40mGVJAJgad5zOgoBYcmrSPN1jr+vj+tKk49oWyI0NtuX/AOa9+ta3Fn5MXuKGtYq0VIBAYZTrtIDHUEx66US58ngORLmNw1sqO7y5gzFi7tGUsNTm260wcGt0edhvdEx13qThfaP/AJd2emttwOXUitvxL5MzZKBsR4nBywqiMokk5rg60a38mxQN/W7RzZrf0fa0kf8AE1IE6b60rRawp6OtGYB8K4VDHtHQAR08td9hQbmFIAY7HnPv16eVb7Edg77rbuWGsuioDmD5W8W0qwAXTaTVe3Y3Gd5YS5YYJnykjVVWVJJYTGkxO/4zGTdHRi+GjBSd7GfwWBzWCIOZnVhPRVceuxnntQMRw0jQEQJPnuRE7E/zr1btdxFQpW6hKw2RlWSjAaQenIgmCOm9YbEtZazbdgudGGZhMlQwGXKSdPET/l86uUWpVZi4eTNRmjhoHIRWq+Ti8iXyXDF2AVIAhZaCTrI0006mqDF8LuJde2qu2ViFKgmR9FhA2KkEeta/gGFxlvCK/cBRYe46m9NvNILFApALHQtM8hvGj5k4S1drkej38Wbal5MJ4j6AydPSvFOI5Djbz4clba3SbcCCBMjTeRBHwrQ4btrexNxbNqwouXPAJYt7UjRco89dY86Ld+TbEkytrUgyxz7+kRvTxH0HhZb1MtxDG965e4XYxE6EiNhJrTcKb+r3QNB80OmukqfdMn76z3HeBX8KyrfWC2oPIkGCNhqNPiKt8E8W7w5/NbYjTmtqfxNZq+ZfiMnEeTbseg27WggpELplHTWTPM1gu1g/r1y2Bpcw5AA6gXGERzzLHvrXJsKyHal8uKwzz7Lqp9Cyn8C9aXoc9GLtoJEnTrvV3hLpBBGy+I+8ADX1NS24Ej3O7VLmcwTkKgDMoZgCVjKuv3+VWWC7Pqt9bN4lVcEKHyjvMvJSCSTqDtQlROXVEBVMaR8aVer4axhkVVGDw0ARqFP3lZPqaVVqTwojX4naJSO+XICoCm3BBM+IMCCQdjyqTw/jFq0rL/WGLEkkm2TqI0IiI9NKyDJO1xx/nn8Zpdyf3r/Ff4iuJeKj8R1OcHy9zR9/hQZFu8CPZIZfDBBUjoRlURtoNDXbmIwrBcyXpBJ1YNqQJ1O8xBPv3rPWyQfbY+uT/wBtD4pje5tPcJ0UbeESeQ0HMxQseDdI2/8AS+r9S+4ri7Td13feDIuQBoykCYMD6Xn0muWsYoCAkyG1A3gMGBHKZmsZwLtAb9zK4VYUMdebTAk/3YPvrXnBPl0AmQQMw5T8N66qpHNJ3O0STawwkC7dWQQf2YKwVUAxBE/3gJPrrRcAuHF3Otwk5mYDu2gZgyxExABHKfPpn8DxdDfOGKhrqgyuaYgSRO3T41J4/wAPxFwBcO62oOrCDmGmgmCKzyrodb8RJppSfsWt/F2cItlrmIlLcKqMgRWJBA5mCN4AAp3GBda9ba2lkhnm4zPqgAtr4IU+IhT74qJewudQr2VcDYOwbXrrOvnUPhHHrOKLrZ8RSMxMgCSQN95g8uVXuYJtPRljdwlu0bl+7d8MLo7Lkt93IUqMvh3PxpveOTYbDdwbM5mfNBAMAG0AImBvI5b1VcP4VfUXBiWXE5joPZUDmMh8O9TMhRY7nKq8g4AAHQA7b6eVLQG21q/nqWGCtGzbdO9e7mzsWZlYmYUqYAnfY9GqqxGIz5reGNh2DxdUsA1sMNwoBltSBIGoPSqRsW2NT+o3ChQ+NpzbgwIcjnrIq9t4HJquHXMfaIdQTzk9dZ50PuOLa2ZPwHBlsoq5leN2bLmaDImABpsNOQqBxrEOzph7N+yjvcFxwHCXAubMWUQQWMMSSORoWPxXc22uXLJVF1J73aTGwM1UdlLT3Va+8YhWMW3AVSuUsrDUhvL3edCpDlct3/H+zc8ROYKHOfwuBqHOqbbCJ286z3a22Uw6kXrVqLi6uxQRM5ZCtGqqfcDyot2w06WiRB07yOnn6/GqbtcrLhy0CyFZSXZu8Gpyxk13JGtDoIyktEzXWeG2oUg2YhToNDEx9Hz06T51Vdo8O9hDibF1Aba+NMzBWthdRkC+IiFiSAIHSonA73e2LbhWcFQM4uRmK+EnKWGUSDpU97DMpBtyCCCGunWdxAkH30KlyByk9389RnDeNNctq9jvSjHeEA0YKSfGNtfhU/FYa5Peq4e7lACXbxW2ASCTARiGjnWJDf0ezPiCFsuWFq2ojJrmiUmfDpWjCO2R1QjYyLm6xAG4jQj4U2zPLqTMJxMMTaW8huoF7y2jjwEaeWg090e4fEcHc7u4FZcQ7OWjEXZQgqwhRlOUAHLEa89yai38O7I6217tyDDl5hiNG0nNEg1WvxW5gbSnFOXYsVFwMRmnM0ZRtpNLQ0zP5/0Lwq1g7WKt2zbt2r7nMPBbBUbHIwOggOR760tvhyd5ebvjczPI7y5OmUaL4dF/kfWqTAroLtuz7YDBs+pDAEHXUb7U17eL+ci6rkWohrRyHNIgnMSSNlP+UU7M6B8ZH9VYYu3bABczbi6LY9kOM4WG10IHLYUzguEtdyMid4pt6XHS3NwaQC0+IbCIGgHSovaDHWc6WsQgD3FCqMzEQSQNhHtVYWMHk2sgaAaONR4TtOmo+6hvWiXoE4bauG2DfUI/RGDCOWpA1rG8Zwz4xnuYUG4g7uGVl9pe8DLqRqA6n3VqsBg7wuXHa5nttIW3CjJr9aZPSqvjHEbOFcC7YCK6khgx1Kx4cq+7WmIyrJft4krcZwYZ4LTAZXPImBmmpFjAXjfJuJeNvO0Rm0BJggjaK0vGuDXboHdW1tPzeVYxlIya9Z38qdxDg4d/HgkvSRmuF0EkgS2X1nShJA2+TLxe0dpAFK3yRpIw98j493rSryLiXZ2+Lr/sRbEkhM9s5QdQJDa6EUq2t9BZT1HITsNPdXe5XmRViOEkiTcA8gD+NU3aHG2cGF7xmLOGKALoSsaE8txXh8DF6ComWbQJAVROup/2qQeCZh4mX0ymovBFbEW1u+FLbrKwxZt4gjKI58zVoOGEE5bsTzK5mGg0E6ATrtPnXRheG0861+5SV7mVtY+y+J+bWlD3QXBJGQA25kTBnY1q0wbgH9pqSTJzECeUAifjHlUUdnlzFu8OY6lo1M+czVF2r4jbwcKWd3cEqIhdDBlpkfA10Qw1HZe5rliq19i6HZ0d413vB3rTLi2FOojkRVH2r4x80IQ3LjuwzAaqIkjVpJnTpVlwLCNfsrddgodQyhSzGGB9qQIOvKanXOBL+8Pwq6rkVa119hmF4ZcKgveIbopZh5amPwpmF4KLTTZdVbQ+yBzMSo0bnvRb/D7jKEBtBAZgBvERIzMYJLe+ByiqHtCRhFV7pBDMFGUE6gFuYGlL8Dcq5ltjMBcVGc3ZyhmOrSYE/HSqrs3xH54HCM65InPzznSIJ+qfjReC2PnVpbttlCksBmzA6eE6AGrAcDuQfEn+ry8vKjXoS6vcbY4AU9h1Sd8oI66kAid6m4vh5JAS6VRZygkzrzY5tSYHl0p1zhhFvu0YFSQWLCCxA0Gn0QZIHXXyGe7R4pcGENyTnJAyidoOskdaTXKi41vZFuY6cUcIwuHxZS5E2/ZzT7W3L1q8Tg+UQt8KOgED4Zqj8FsfObK3kICtmgMNfCxU7GNxUu7wZgD4l2PI9KVdinJfq9gR4eDmBxMRz9I19uoXaCz3VlrmfvoK/s1BJMsBtnO0ztyqcOAMw9tYIHI+tReO2fmtlrzkFVyiFGviYKNyBzqnsZ4bVu3QHs9bN6yHzmxqw7tgQRB3jMN/SrE8N/8A2h+v/wClVPZu+MartbOXIQDmXqJ5MauP6Af66fZP86nXoa2v1ex1+GI6BHvK7A+AxJA8RZYz66wZ5Qeumc7OcRbEXChz2QoJDNMNBUZRqK0uF4LcturrcUMpBBynSPKdarO1GHTCWxelmQFFyxrJAnWdRIPxp/gh1f1E1uHDX+sjf9f2n6ig4TCyA3zhZI1VlVhBEEEM0H4VX9moxqO6SoVspDDnAM6HzqzfsyxA8a/ZPX1oa7CjJdflFX2jxIwqWyrM+bw5U+iRqI8Z0iBHWpvDcI923buC6RmUNlMyJ1g6707B9nyYcXApBMEAyCrESDPUVK4xwwlWvXGXMilmZEg3MozS3ijNAiQBPOhW+Q3W2b2Itzs+7EFriMRsSCSI6Eim43DXLNu5dN3MFUkqJJMLqACYnSqHs1iUxl1raSmVc0sAZEgRAbzrTL2ZIM94PsnoB9aml29yW119iD2e4oMWGbxW8kAhuZOsjWrG5gUKgtkuQNJAMxvEmhN2aMAd4Of0Dzj+95UDF8MbC2rl4XB+zUtAXcAGRBaNRUuF8vclqPJli+EBUgXAG11B21236aVSdoeLdw4Xu7lwlAc1saD6OvwmndleK2sabihXRl8RPhg5tIiTERV4/CTBGfl9X86LknWX3MyMeEI2pyEwNSoJ26zXaHdJQ5ZmI5eQpUuI+gfkZbxTowLG6+nsqX0M7MSI26A0HiI+cQLlqVGwyFiP87S33geVaYcQt/WX7678/TqPvq3HubYbyr6bMvZu92Ai5kUbLJUAek0UYi6ZINwieRYjSqLt9g7t7EK1q3nUWwJEb5nJGp8xWj7E3DbwiW7gyuC3hjXVyRt1mnl03Kc3mvKB7+70uf6qbb4c15vGgIX2nujw2wddWbb0Gp6VqsZiO6MXIUxMQJA8xy9DVTexFp7mdspXJvGkz6dKlx7j4jbuioxWIVCFssxQACYK6gz4AG0WNIIPXSgtjXI9p/tN0PnWiVsMQDCfZ/KqbtYy/NnGHA72VywADGYZtSI9maSUrCck47Ed8Y87v8WoeMOcDOM4EEBvFBjkDzqv7HriBfJxetru2jNkIzZkjQa7Zq2hvYYbhPs/lRlZLei0M1ZxGRcqyi66LIGupMCrXiN18OFtl892CbsB/BMZVD5z4gJzctfKrm6luyRmVVZlkDKJytpqI8MjrrQC+H+qn2fyoUXRVq7ymc+fP1f7TUK/czxmBaNsxYx8amdrhmw8YUAXcy+yFBjWdSIqs7FreR7hxmqlRkzZW1nXaY0qXF7Wa5/2hkvlRC5gOgLAfCaJbvsZ1b7TfxNaQX8P9VPsflQL2KsSICaETCcoby601FoieJarKUQvsFnMTrES3KOh6GgviWbQyR0JJ/jWnXG4eAcq7kf8PmInlUTi2ItNYuraCi4UYIcoEMQY1jTWKc4tk4UqX02Udu+V9kZfSR+BpNi3+sfif51TcAw+KTEW2vktaBOcFlafC0eHnrFbtcfhuar/AMsfyqFF8maOX7DLnEP9Zvif51bcBuC9nw10r+0A7tmBOW4plcxzeydV0g6irI8Rwv1V/wCWP5Vz+k8L0X/l/wDbVJPqKTb/AMDLBypuAGOgGnJvyoVm+5VZY7PzPXStTxoC7g792wFLKoXMAAykwF3EgaQD5Vh+zXfpiEbEEtah5BIP0SNvWK0MX9vlEprrdyDJnOfwFRTff6xrbrxfCZZhcswP2fOBPKo3EuKYY2WyBcxBCnu4M+saVOUtS/bzM1hcbOVLxY2p1IEuo10STAE6x5VMxfD7tpkdWFywSAt1AYP+OSSr9QYrRHjeEAEga6j9n+VNPaPCQRGh3Hd7/dTS0Fbe0TGtiWyDxGczfCFpJeYo8sfo/wAajHhWMvNfuYdgUV3bu1aHCFiVYW49kCBptW3w/HcNlkgaRPg/Khx1Hm5UZHFOQwgx4U/6RT+HYl+8QZzBYAidxOxrXvx3CjQgbD+z6iRyrlrjWFLAKBJOn7Mbn3UZQzeXYyX9KXBpJ003I+6lWqbjeEn2R/y/ypUOBKS/SAtDUa/RPXrR/ePv/lQsOksoAJJGgAOutXq8OSyM2J9rlZU+I/4z9AffUm8NIlQV0ksqgkKGY5VzHYZjpJ6VzBY25aZjbyq2xZhmIgRNtgYE9YNTcfxBrgCkBbY9m2ohR5xzPmdagM3lSfYrLe4K6zmSWBnfeT76AgOX2hHT31JahJ7Px/GktiJrzPXkNtgwPENhp+hXLsxqQf16Ua0PCNOQoeJ/nT5hOP8AT9DpnfNA/XlUvh3dobV5rgbMS1osr5HNsgsh8AIO0HY8ql8D4eLpZ7hy4e3rcf8A9I8z+uVR+L8W755Ay21GW2gGiKNhHXrSaW4RhmpIHiMSXZndizMZJ/XTagNc6UI3aYXqWbqNBTcP6mm94f0DQi9NNwUh5Q4ufqD/ADpucakmBAkwTzbkNaAblEtmTA3IEeepqomONHRfc4jLszMDLFVyMVPiE+IaAxyO9PLDr/p/7qC16PifxpnfUpblYEfIg2f9Zf8AuppcfofnQGuU3NUUa5QrXB5/A/zppcefw/OhmuTTDIidw/H27ZIuFxabL3ihGbOFdWywuxMb+tO4xw5LF9rYLkrqMyOoKsCQQx0OkTHP0quDR+hWnGLXE4Ih/wDxGHy5Dze2zBI88pI+7qauHQwxYVqZNyndLoYzHT3Cmkr3Y0MZj+ApYoQgHPMTHuFMJ/ZD/EfwFVRLj/IXEhMqTMZdP1NRv2fRvu/nRMZ7Nv8Aw/xqLNOhwjoSsJihbcPbNxXU6ERpU3H41MSwIAS87KuVLbRcJ2YwSASd9hVOTSDULQbw71sm4+wttzbYuXUAMCjLBgaeID7qbgineJGb2hvHWrbBcbt3lFrGgsBomIAm5b6Bvrp5HUVH4hwd8NctliGtsQUurqjidwf4VTXQlaKnuVz5JM5t/KlQLjan1pVL3LUdDWXmZbhVINtQAtwZ1Y7TK8h5zQ2BOup9zfzqL84PU/E1zvD1PxqNClhpEgg9D8DTdfqn4GgrcPU/Gl3h6mpyoHhphYb6p+ya4sztpO+Xz601bhJGppFjm351RlLCSl+Dvi5IT/lqw4PhTd7yLbl7algDZc2zG4JDAlo2AqPwzAvfui2gJJPXQDqdNBWi7Q8QTC2vmdgyf7Zxux5rPT/brTSW7CWGtEtymxuPZra27Xe9zJfu2t5crFmMHmYB5k1X+P6h+yajk/qa7NQ9TeOHSHsH+o32TXBm+o32TTQ1NJ9aWVDyhCr/ALtvsmuFX/dt9k0yaaWmikGT5qFyv+7b7Jqx4LlF63ntXmOZYW0kxBJl5PhXn8aqprS9grWbFIY9lHb/AEsv4mrhVmOPClZQvbkeFLhbNrKeEg81fn0I60Hubn1G+x+VExLDQRy6+ZoFKVWaYUaigvc3PqN9j8qabb/Ub7H5UkNKKk0o6Ldz6jfYpFH/AHZ+zTZrlLKhZR2R/wB2fsUfA3mturtauEAyMiakqQQPQ1EpAjpTSSFKFqjQ9rcIhy37di+vzgZwCiFFJALK2sqZJ2ms29twkd3rJ8OXlprFbXshjExFt8De9l9bRP0XGun4/HrWb4hhDZZrbrDIxBHw19CK0dPWjnUWnlb1tehW4lWhISfDqMp01+6gd3c/df6DVjdGi+lCmldFww00Qjaufuj9g0u6ufuv9BqdNcinmK4SIPd3P3P+g1OwuPvhO6ZH7gmWRV59QDpNciuFaanQngpgLmHSTlt4nLym2v8A7xSqRH6/QpVXEXQOFL9QfIPP4fnSC+vw/OhZz510ufP41k+wJT5v56BSvr8KWX1+zQlY9D8acbjfo0WVUuvz0DWrJJgBif8ACeWtMElpgxv7utRe+yurOLrLzS2F8XkSRoPStpje5wVu2/zW7/WEy6gE2lIGbMCZDkNEDaD1qqb2MpTyumTbt9cBhQtrXE3lBZh9AETH69elYdrbEkkHXyNExV1S7d2CqToDvG2tBLmlJtl4cXFHe7bofhS7tuh+FNYmm5vKo1NLkF7tuhpmRvqn4Gm5vKhsx6Uah5g3dN9U/CkLDdD8KEAf0a41w9PvNAecI9puh+BrbfJtbg33YRktQf8AMWP/AKawb3GiR8Jrbdk8cy4bFOMLcW3kUFmZf2nIwJkHUmNtd6vDuzHxDlSRk79tiZgwQKGLJ6H76fiset7VbDWIkFC+cHmGB5HqPIa0BQKl3ZtC8qDi2RyP30zu26H76G0dKaY6VOpQcoehpuU0PKPq1wr5CmLUIbZpZDQsvkKQXyFLUepKw5dGDLIZSCCORGoNaTtJiTjCt22ozLh810DcFbmVtOehB9PSsjtyFX/ZDtJ3N63bOFnvDkuXS4ACuR9EgyOuorSF7GOLaqVXRVakDTQaUw2z0q+7XWPm9wWThMgIzJeRxB1OhXnGkmZ5+ueLHzqWmtxwk5K0OyGnKpoJBpD0oK8/YMUNcCGh+6uH0ph5uwXu6VA16UqdB5yUy00+ldzV2kWJQTTyKHNarsbwFr75rhPdLq2p18qaTexE2oq2TOyPBERTi8QItpqoP0j1jnrt1NUPaLjDYq6XaYGiidAOm29WPbPtD3zi1aMWbegjTMRpPpyH51my56zVSlyREIN+aQNlpBacWpubzqDYcNaaVroFOj1oEDPvoZNGcUxRSGjgFMNPNNy0hodbtH6p+P5V6ThEycJb+8T/ANYH4CvNrW4ivTe0A7vhdteoT7wT+Nawumc+NvFdzzJ0OvhPvH5U1Vpa9afWR0AytdCGuxXBQAiK7NLT1ptMDuWllFcruWgDkU9EJ2Un0mmGuSaAo9M4YBxHAm1c/wCPa9knfQeFjzgjQ155ew7KxVkIIJBEHQjQipfZvjDYa+lwTGzjqp3Hrz9RWq+UThKsq4yzqrgZ48x4X9+x91afVG+ZzryTy8nsYM02kT604CszcQrrCmk10UxULIaVOBpUwOinpXaVIYh7Q9a9KuHLwhiuhKmY0mXg/dpSpVrh7HNj8jzNKe1KlWR0DAactdpUDFXDSpUAJqGaVKkAoprUqVIpD8KPEK9E+UH/AMFZ/wAv/SKVKtofScuN/ciebjYUelSrE6WDIoqKOlKlQJjCNaY4pUqAG0QClSoBiigmlSoGhCvUeywzcJuBtRlu6HXaSPvpUq1w9zn8TsvueXtvXDXaVZs6DrGm0qVMBwpUqVUI/9k="/>
          <p:cNvSpPr>
            <a:spLocks noChangeAspect="1" noChangeArrowheads="1"/>
          </p:cNvSpPr>
          <p:nvPr/>
        </p:nvSpPr>
        <p:spPr bwMode="auto">
          <a:xfrm>
            <a:off x="1835696" y="5013176"/>
            <a:ext cx="2736304" cy="273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879950"/>
            <a:ext cx="3339468" cy="2501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l="26991"/>
          <a:stretch/>
        </p:blipFill>
        <p:spPr>
          <a:xfrm>
            <a:off x="4139952" y="3879328"/>
            <a:ext cx="2952328" cy="250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64344285"/>
      </p:ext>
    </p:extLst>
  </p:cSld>
  <p:clrMapOvr>
    <a:masterClrMapping/>
  </p:clrMapOvr>
</p:sld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Asse">
  <a:themeElements>
    <a:clrScheme name="Asse 8">
      <a:dk1>
        <a:srgbClr val="292929"/>
      </a:dk1>
      <a:lt1>
        <a:srgbClr val="FFFFFF"/>
      </a:lt1>
      <a:dk2>
        <a:srgbClr val="000000"/>
      </a:dk2>
      <a:lt2>
        <a:srgbClr val="808080"/>
      </a:lt2>
      <a:accent1>
        <a:srgbClr val="CC9900"/>
      </a:accent1>
      <a:accent2>
        <a:srgbClr val="CCCC99"/>
      </a:accent2>
      <a:accent3>
        <a:srgbClr val="FFFFFF"/>
      </a:accent3>
      <a:accent4>
        <a:srgbClr val="212121"/>
      </a:accent4>
      <a:accent5>
        <a:srgbClr val="E2CAAA"/>
      </a:accent5>
      <a:accent6>
        <a:srgbClr val="B9B98A"/>
      </a:accent6>
      <a:hlink>
        <a:srgbClr val="999933"/>
      </a:hlink>
      <a:folHlink>
        <a:srgbClr val="B2B2B2"/>
      </a:folHlink>
    </a:clrScheme>
    <a:fontScheme name="2_Ass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sse 1">
        <a:dk1>
          <a:srgbClr val="080808"/>
        </a:dk1>
        <a:lt1>
          <a:srgbClr val="F8F8F8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ADAAAA"/>
        </a:accent3>
        <a:accent4>
          <a:srgbClr val="D4D4D4"/>
        </a:accent4>
        <a:accent5>
          <a:srgbClr val="FFCAAA"/>
        </a:accent5>
        <a:accent6>
          <a:srgbClr val="B92D00"/>
        </a:accent6>
        <a:hlink>
          <a:srgbClr val="CC66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se 2">
        <a:dk1>
          <a:srgbClr val="333333"/>
        </a:dk1>
        <a:lt1>
          <a:srgbClr val="F8F8F8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666666"/>
        </a:accent2>
        <a:accent3>
          <a:srgbClr val="C0AAAA"/>
        </a:accent3>
        <a:accent4>
          <a:srgbClr val="D4D4D4"/>
        </a:accent4>
        <a:accent5>
          <a:srgbClr val="E2CAAA"/>
        </a:accent5>
        <a:accent6>
          <a:srgbClr val="5C5C5C"/>
        </a:accent6>
        <a:hlink>
          <a:srgbClr val="CC6600"/>
        </a:hlink>
        <a:folHlink>
          <a:srgbClr val="95A58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se 3">
        <a:dk1>
          <a:srgbClr val="5F5F5F"/>
        </a:dk1>
        <a:lt1>
          <a:srgbClr val="A4BEE0"/>
        </a:lt1>
        <a:dk2>
          <a:srgbClr val="013253"/>
        </a:dk2>
        <a:lt2>
          <a:srgbClr val="FFFFFF"/>
        </a:lt2>
        <a:accent1>
          <a:srgbClr val="588480"/>
        </a:accent1>
        <a:accent2>
          <a:srgbClr val="6600FF"/>
        </a:accent2>
        <a:accent3>
          <a:srgbClr val="AAADB3"/>
        </a:accent3>
        <a:accent4>
          <a:srgbClr val="8BA2BF"/>
        </a:accent4>
        <a:accent5>
          <a:srgbClr val="B4C2C0"/>
        </a:accent5>
        <a:accent6>
          <a:srgbClr val="5C00E7"/>
        </a:accent6>
        <a:hlink>
          <a:srgbClr val="CCCC00"/>
        </a:hlink>
        <a:folHlink>
          <a:srgbClr val="5F5F5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se 4">
        <a:dk1>
          <a:srgbClr val="003300"/>
        </a:dk1>
        <a:lt1>
          <a:srgbClr val="F8F8F8"/>
        </a:lt1>
        <a:dk2>
          <a:srgbClr val="3D4A1C"/>
        </a:dk2>
        <a:lt2>
          <a:srgbClr val="FFFFFF"/>
        </a:lt2>
        <a:accent1>
          <a:srgbClr val="99CC00"/>
        </a:accent1>
        <a:accent2>
          <a:srgbClr val="669900"/>
        </a:accent2>
        <a:accent3>
          <a:srgbClr val="AFB1AB"/>
        </a:accent3>
        <a:accent4>
          <a:srgbClr val="D4D4D4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se 5">
        <a:dk1>
          <a:srgbClr val="333333"/>
        </a:dk1>
        <a:lt1>
          <a:srgbClr val="F8F8F8"/>
        </a:lt1>
        <a:dk2>
          <a:srgbClr val="005D8C"/>
        </a:dk2>
        <a:lt2>
          <a:srgbClr val="FFFFFF"/>
        </a:lt2>
        <a:accent1>
          <a:srgbClr val="00CC99"/>
        </a:accent1>
        <a:accent2>
          <a:srgbClr val="0099CC"/>
        </a:accent2>
        <a:accent3>
          <a:srgbClr val="AAB6C5"/>
        </a:accent3>
        <a:accent4>
          <a:srgbClr val="D4D4D4"/>
        </a:accent4>
        <a:accent5>
          <a:srgbClr val="AAE2CA"/>
        </a:accent5>
        <a:accent6>
          <a:srgbClr val="008AB9"/>
        </a:accent6>
        <a:hlink>
          <a:srgbClr val="FFCC00"/>
        </a:hlink>
        <a:folHlink>
          <a:srgbClr val="D8D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se 6">
        <a:dk1>
          <a:srgbClr val="000000"/>
        </a:dk1>
        <a:lt1>
          <a:srgbClr val="ECAE00"/>
        </a:lt1>
        <a:dk2>
          <a:srgbClr val="FFFFFF"/>
        </a:dk2>
        <a:lt2>
          <a:srgbClr val="333333"/>
        </a:lt2>
        <a:accent1>
          <a:srgbClr val="CC6600"/>
        </a:accent1>
        <a:accent2>
          <a:srgbClr val="BA6D10"/>
        </a:accent2>
        <a:accent3>
          <a:srgbClr val="F4D3AA"/>
        </a:accent3>
        <a:accent4>
          <a:srgbClr val="000000"/>
        </a:accent4>
        <a:accent5>
          <a:srgbClr val="E2B8AA"/>
        </a:accent5>
        <a:accent6>
          <a:srgbClr val="A8620D"/>
        </a:accent6>
        <a:hlink>
          <a:srgbClr val="666633"/>
        </a:hlink>
        <a:folHlink>
          <a:srgbClr val="8D996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se 7">
        <a:dk1>
          <a:srgbClr val="000000"/>
        </a:dk1>
        <a:lt1>
          <a:srgbClr val="FFFFFF"/>
        </a:lt1>
        <a:dk2>
          <a:srgbClr val="372221"/>
        </a:dk2>
        <a:lt2>
          <a:srgbClr val="808080"/>
        </a:lt2>
        <a:accent1>
          <a:srgbClr val="009999"/>
        </a:accent1>
        <a:accent2>
          <a:srgbClr val="9AAC98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8B9B89"/>
        </a:accent6>
        <a:hlink>
          <a:srgbClr val="6666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se 8">
        <a:dk1>
          <a:srgbClr val="292929"/>
        </a:dk1>
        <a:lt1>
          <a:srgbClr val="FFFFFF"/>
        </a:lt1>
        <a:dk2>
          <a:srgbClr val="000000"/>
        </a:dk2>
        <a:lt2>
          <a:srgbClr val="808080"/>
        </a:lt2>
        <a:accent1>
          <a:srgbClr val="CC9900"/>
        </a:accent1>
        <a:accent2>
          <a:srgbClr val="CCCC99"/>
        </a:accent2>
        <a:accent3>
          <a:srgbClr val="FFFFFF"/>
        </a:accent3>
        <a:accent4>
          <a:srgbClr val="212121"/>
        </a:accent4>
        <a:accent5>
          <a:srgbClr val="E2CAAA"/>
        </a:accent5>
        <a:accent6>
          <a:srgbClr val="B9B98A"/>
        </a:accent6>
        <a:hlink>
          <a:srgbClr val="99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Studio">
  <a:themeElements>
    <a:clrScheme name="1_Studio 1">
      <a:dk1>
        <a:srgbClr val="000000"/>
      </a:dk1>
      <a:lt1>
        <a:srgbClr val="FFFFFF"/>
      </a:lt1>
      <a:dk2>
        <a:srgbClr val="336666"/>
      </a:dk2>
      <a:lt2>
        <a:srgbClr val="CCCC99"/>
      </a:lt2>
      <a:accent1>
        <a:srgbClr val="97CDCC"/>
      </a:accent1>
      <a:accent2>
        <a:srgbClr val="D6E0E0"/>
      </a:accent2>
      <a:accent3>
        <a:srgbClr val="FFFFFF"/>
      </a:accent3>
      <a:accent4>
        <a:srgbClr val="000000"/>
      </a:accent4>
      <a:accent5>
        <a:srgbClr val="C9E3E2"/>
      </a:accent5>
      <a:accent6>
        <a:srgbClr val="C2CBCB"/>
      </a:accent6>
      <a:hlink>
        <a:srgbClr val="99CC00"/>
      </a:hlink>
      <a:folHlink>
        <a:srgbClr val="336666"/>
      </a:folHlink>
    </a:clrScheme>
    <a:fontScheme name="3_Studio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udio 1">
        <a:dk1>
          <a:srgbClr val="000000"/>
        </a:dk1>
        <a:lt1>
          <a:srgbClr val="FFFFFF"/>
        </a:lt1>
        <a:dk2>
          <a:srgbClr val="336666"/>
        </a:dk2>
        <a:lt2>
          <a:srgbClr val="CCCC99"/>
        </a:lt2>
        <a:accent1>
          <a:srgbClr val="97CDCC"/>
        </a:accent1>
        <a:accent2>
          <a:srgbClr val="D6E0E0"/>
        </a:accent2>
        <a:accent3>
          <a:srgbClr val="FFFFFF"/>
        </a:accent3>
        <a:accent4>
          <a:srgbClr val="000000"/>
        </a:accent4>
        <a:accent5>
          <a:srgbClr val="C9E3E2"/>
        </a:accent5>
        <a:accent6>
          <a:srgbClr val="C2CBCB"/>
        </a:accent6>
        <a:hlink>
          <a:srgbClr val="99CC00"/>
        </a:hlink>
        <a:folHlink>
          <a:srgbClr val="33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udio 2">
        <a:dk1>
          <a:srgbClr val="000000"/>
        </a:dk1>
        <a:lt1>
          <a:srgbClr val="FFFFFF"/>
        </a:lt1>
        <a:dk2>
          <a:srgbClr val="3732A0"/>
        </a:dk2>
        <a:lt2>
          <a:srgbClr val="666699"/>
        </a:lt2>
        <a:accent1>
          <a:srgbClr val="CCCCFF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8A8A"/>
        </a:accent6>
        <a:hlink>
          <a:srgbClr val="3366CC"/>
        </a:hlink>
        <a:folHlink>
          <a:srgbClr val="909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udio 3">
        <a:dk1>
          <a:srgbClr val="000000"/>
        </a:dk1>
        <a:lt1>
          <a:srgbClr val="FFFFFF"/>
        </a:lt1>
        <a:dk2>
          <a:srgbClr val="CD0505"/>
        </a:dk2>
        <a:lt2>
          <a:srgbClr val="5F5F5F"/>
        </a:lt2>
        <a:accent1>
          <a:srgbClr val="D2D5DE"/>
        </a:accent1>
        <a:accent2>
          <a:srgbClr val="D55757"/>
        </a:accent2>
        <a:accent3>
          <a:srgbClr val="FFFFFF"/>
        </a:accent3>
        <a:accent4>
          <a:srgbClr val="000000"/>
        </a:accent4>
        <a:accent5>
          <a:srgbClr val="E5E7EC"/>
        </a:accent5>
        <a:accent6>
          <a:srgbClr val="C14E4E"/>
        </a:accent6>
        <a:hlink>
          <a:srgbClr val="F42D1E"/>
        </a:hlink>
        <a:folHlink>
          <a:srgbClr val="7C8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udio 4">
        <a:dk1>
          <a:srgbClr val="000000"/>
        </a:dk1>
        <a:lt1>
          <a:srgbClr val="FFFFFF"/>
        </a:lt1>
        <a:dk2>
          <a:srgbClr val="551A07"/>
        </a:dk2>
        <a:lt2>
          <a:srgbClr val="CC3300"/>
        </a:lt2>
        <a:accent1>
          <a:srgbClr val="F4B400"/>
        </a:accent1>
        <a:accent2>
          <a:srgbClr val="993300"/>
        </a:accent2>
        <a:accent3>
          <a:srgbClr val="FFFFFF"/>
        </a:accent3>
        <a:accent4>
          <a:srgbClr val="000000"/>
        </a:accent4>
        <a:accent5>
          <a:srgbClr val="F8D6AA"/>
        </a:accent5>
        <a:accent6>
          <a:srgbClr val="8A2D00"/>
        </a:accent6>
        <a:hlink>
          <a:srgbClr val="FF33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udio 5">
        <a:dk1>
          <a:srgbClr val="000000"/>
        </a:dk1>
        <a:lt1>
          <a:srgbClr val="FFFFFF"/>
        </a:lt1>
        <a:dk2>
          <a:srgbClr val="FF0000"/>
        </a:dk2>
        <a:lt2>
          <a:srgbClr val="FFCC00"/>
        </a:lt2>
        <a:accent1>
          <a:srgbClr val="66CC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008A00"/>
        </a:accent6>
        <a:hlink>
          <a:srgbClr val="FF3300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udio 6">
        <a:dk1>
          <a:srgbClr val="666633"/>
        </a:dk1>
        <a:lt1>
          <a:srgbClr val="FFFFFF"/>
        </a:lt1>
        <a:dk2>
          <a:srgbClr val="000000"/>
        </a:dk2>
        <a:lt2>
          <a:srgbClr val="CC3300"/>
        </a:lt2>
        <a:accent1>
          <a:srgbClr val="8080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C0C0AA"/>
        </a:accent5>
        <a:accent6>
          <a:srgbClr val="E78A00"/>
        </a:accent6>
        <a:hlink>
          <a:srgbClr val="CC6600"/>
        </a:hlink>
        <a:folHlink>
          <a:srgbClr val="434B1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udio 7">
        <a:dk1>
          <a:srgbClr val="766997"/>
        </a:dk1>
        <a:lt1>
          <a:srgbClr val="FFFFFF"/>
        </a:lt1>
        <a:dk2>
          <a:srgbClr val="530901"/>
        </a:dk2>
        <a:lt2>
          <a:srgbClr val="FFFFFF"/>
        </a:lt2>
        <a:accent1>
          <a:srgbClr val="FF3300"/>
        </a:accent1>
        <a:accent2>
          <a:srgbClr val="CC6600"/>
        </a:accent2>
        <a:accent3>
          <a:srgbClr val="B3AAAA"/>
        </a:accent3>
        <a:accent4>
          <a:srgbClr val="DADADA"/>
        </a:accent4>
        <a:accent5>
          <a:srgbClr val="FFADAA"/>
        </a:accent5>
        <a:accent6>
          <a:srgbClr val="B95C00"/>
        </a:accent6>
        <a:hlink>
          <a:srgbClr val="FF990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udio 8">
        <a:dk1>
          <a:srgbClr val="666699"/>
        </a:dk1>
        <a:lt1>
          <a:srgbClr val="FFFFFF"/>
        </a:lt1>
        <a:dk2>
          <a:srgbClr val="4C004C"/>
        </a:dk2>
        <a:lt2>
          <a:srgbClr val="FFFFFF"/>
        </a:lt2>
        <a:accent1>
          <a:srgbClr val="0099CC"/>
        </a:accent1>
        <a:accent2>
          <a:srgbClr val="993366"/>
        </a:accent2>
        <a:accent3>
          <a:srgbClr val="B2AAB2"/>
        </a:accent3>
        <a:accent4>
          <a:srgbClr val="DADADA"/>
        </a:accent4>
        <a:accent5>
          <a:srgbClr val="AACAE2"/>
        </a:accent5>
        <a:accent6>
          <a:srgbClr val="8A2D5C"/>
        </a:accent6>
        <a:hlink>
          <a:srgbClr val="99CC00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udio 9">
        <a:dk1>
          <a:srgbClr val="565682"/>
        </a:dk1>
        <a:lt1>
          <a:srgbClr val="FFFFFF"/>
        </a:lt1>
        <a:dk2>
          <a:srgbClr val="1E1551"/>
        </a:dk2>
        <a:lt2>
          <a:srgbClr val="CCFFFF"/>
        </a:lt2>
        <a:accent1>
          <a:srgbClr val="33CCCC"/>
        </a:accent1>
        <a:accent2>
          <a:srgbClr val="009999"/>
        </a:accent2>
        <a:accent3>
          <a:srgbClr val="ABAAB3"/>
        </a:accent3>
        <a:accent4>
          <a:srgbClr val="DADADA"/>
        </a:accent4>
        <a:accent5>
          <a:srgbClr val="ADE2E2"/>
        </a:accent5>
        <a:accent6>
          <a:srgbClr val="008A8A"/>
        </a:accent6>
        <a:hlink>
          <a:srgbClr val="FF9900"/>
        </a:hlink>
        <a:folHlink>
          <a:srgbClr val="00598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udio 10">
        <a:dk1>
          <a:srgbClr val="CCCC99"/>
        </a:dk1>
        <a:lt1>
          <a:srgbClr val="FFFFFF"/>
        </a:lt1>
        <a:dk2>
          <a:srgbClr val="2E5D5C"/>
        </a:dk2>
        <a:lt2>
          <a:srgbClr val="FFFFFF"/>
        </a:lt2>
        <a:accent1>
          <a:srgbClr val="0099CC"/>
        </a:accent1>
        <a:accent2>
          <a:srgbClr val="D6E0E0"/>
        </a:accent2>
        <a:accent3>
          <a:srgbClr val="ADB6B5"/>
        </a:accent3>
        <a:accent4>
          <a:srgbClr val="DADADA"/>
        </a:accent4>
        <a:accent5>
          <a:srgbClr val="AACAE2"/>
        </a:accent5>
        <a:accent6>
          <a:srgbClr val="C2CBCB"/>
        </a:accent6>
        <a:hlink>
          <a:srgbClr val="CCCC99"/>
        </a:hlink>
        <a:folHlink>
          <a:srgbClr val="428A8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Sfaccettatur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3237</TotalTime>
  <Words>1802</Words>
  <Application>Microsoft Office PowerPoint</Application>
  <PresentationFormat>Presentazione su schermo (4:3)</PresentationFormat>
  <Paragraphs>144</Paragraphs>
  <Slides>30</Slides>
  <Notes>15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Titoli diapositive</vt:lpstr>
      </vt:variant>
      <vt:variant>
        <vt:i4>30</vt:i4>
      </vt:variant>
    </vt:vector>
  </HeadingPairs>
  <TitlesOfParts>
    <vt:vector size="34" baseType="lpstr">
      <vt:lpstr>Pixel</vt:lpstr>
      <vt:lpstr>2_Asse</vt:lpstr>
      <vt:lpstr>3_Studio</vt:lpstr>
      <vt:lpstr>Sfaccettatura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Elisa Grandi</dc:creator>
  <cp:lastModifiedBy>Admin</cp:lastModifiedBy>
  <cp:revision>326</cp:revision>
  <cp:lastPrinted>2014-11-18T11:27:32Z</cp:lastPrinted>
  <dcterms:modified xsi:type="dcterms:W3CDTF">2019-02-04T22:36:38Z</dcterms:modified>
</cp:coreProperties>
</file>