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theme/themeOverride1.xml" ContentType="application/vnd.openxmlformats-officedocument.themeOverride+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Masters/slideMaster4.xml" ContentType="application/vnd.openxmlformats-officedocument.presentationml.slideMaster+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theme/theme6.xml" ContentType="application/vnd.openxmlformats-officedocument.theme+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wmf" ContentType="image/x-wmf"/>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17" r:id="rId1"/>
    <p:sldMasterId id="2147484327" r:id="rId2"/>
    <p:sldMasterId id="2147484329" r:id="rId3"/>
    <p:sldMasterId id="2147484437" r:id="rId4"/>
  </p:sldMasterIdLst>
  <p:notesMasterIdLst>
    <p:notesMasterId r:id="rId53"/>
  </p:notesMasterIdLst>
  <p:handoutMasterIdLst>
    <p:handoutMasterId r:id="rId54"/>
  </p:handoutMasterIdLst>
  <p:sldIdLst>
    <p:sldId id="256" r:id="rId5"/>
    <p:sldId id="450" r:id="rId6"/>
    <p:sldId id="498" r:id="rId7"/>
    <p:sldId id="336" r:id="rId8"/>
    <p:sldId id="338" r:id="rId9"/>
    <p:sldId id="509" r:id="rId10"/>
    <p:sldId id="510" r:id="rId11"/>
    <p:sldId id="544" r:id="rId12"/>
    <p:sldId id="508" r:id="rId13"/>
    <p:sldId id="513" r:id="rId14"/>
    <p:sldId id="511" r:id="rId15"/>
    <p:sldId id="514" r:id="rId16"/>
    <p:sldId id="352" r:id="rId17"/>
    <p:sldId id="476" r:id="rId18"/>
    <p:sldId id="475" r:id="rId19"/>
    <p:sldId id="449" r:id="rId20"/>
    <p:sldId id="515" r:id="rId21"/>
    <p:sldId id="517" r:id="rId22"/>
    <p:sldId id="518" r:id="rId23"/>
    <p:sldId id="356" r:id="rId24"/>
    <p:sldId id="357" r:id="rId25"/>
    <p:sldId id="358" r:id="rId26"/>
    <p:sldId id="519" r:id="rId27"/>
    <p:sldId id="520" r:id="rId28"/>
    <p:sldId id="521" r:id="rId29"/>
    <p:sldId id="523" r:id="rId30"/>
    <p:sldId id="522" r:id="rId31"/>
    <p:sldId id="524" r:id="rId32"/>
    <p:sldId id="525" r:id="rId33"/>
    <p:sldId id="526" r:id="rId34"/>
    <p:sldId id="527" r:id="rId35"/>
    <p:sldId id="528" r:id="rId36"/>
    <p:sldId id="492" r:id="rId37"/>
    <p:sldId id="529" r:id="rId38"/>
    <p:sldId id="530" r:id="rId39"/>
    <p:sldId id="534" r:id="rId40"/>
    <p:sldId id="535" r:id="rId41"/>
    <p:sldId id="536" r:id="rId42"/>
    <p:sldId id="537" r:id="rId43"/>
    <p:sldId id="538" r:id="rId44"/>
    <p:sldId id="486" r:id="rId45"/>
    <p:sldId id="540" r:id="rId46"/>
    <p:sldId id="541" r:id="rId47"/>
    <p:sldId id="543" r:id="rId48"/>
    <p:sldId id="542" r:id="rId49"/>
    <p:sldId id="531" r:id="rId50"/>
    <p:sldId id="532" r:id="rId51"/>
    <p:sldId id="533" r:id="rId52"/>
  </p:sldIdLst>
  <p:sldSz cx="9144000" cy="6858000" type="screen4x3"/>
  <p:notesSz cx="6889750" cy="10020300"/>
  <p:defaultTextStyle>
    <a:defPPr>
      <a:defRPr lang="it-IT"/>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4900"/>
    <a:srgbClr val="FF6600"/>
    <a:srgbClr val="FADD06"/>
    <a:srgbClr val="001D58"/>
    <a:srgbClr val="002B82"/>
    <a:srgbClr val="003DB8"/>
    <a:srgbClr val="C91A0D"/>
    <a:srgbClr val="F62845"/>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2D5ABB26-0587-4C30-8999-92F81FD0307C}" styleName="Nessuno stile, nessuna grigli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113A9D2-9D6B-4929-AA2D-F23B5EE8CBE7}" styleName="Stile con tema 2 - Colore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Stile chiaro 1 - Colore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Stile chiaro 3 - Colore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591" autoAdjust="0"/>
    <p:restoredTop sz="94700" autoAdjust="0"/>
  </p:normalViewPr>
  <p:slideViewPr>
    <p:cSldViewPr>
      <p:cViewPr>
        <p:scale>
          <a:sx n="118" d="100"/>
          <a:sy n="118" d="100"/>
        </p:scale>
        <p:origin x="-1434" y="1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788"/>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85559" cy="501015"/>
          </a:xfrm>
          <a:prstGeom prst="rect">
            <a:avLst/>
          </a:prstGeom>
        </p:spPr>
        <p:txBody>
          <a:bodyPr vert="horz" lIns="96620" tIns="48311" rIns="96620" bIns="48311" rtlCol="0"/>
          <a:lstStyle>
            <a:lvl1pPr algn="l" fontAlgn="auto">
              <a:spcBef>
                <a:spcPts val="0"/>
              </a:spcBef>
              <a:spcAft>
                <a:spcPts val="0"/>
              </a:spcAft>
              <a:defRPr sz="1300">
                <a:latin typeface="+mn-lt"/>
              </a:defRPr>
            </a:lvl1pPr>
          </a:lstStyle>
          <a:p>
            <a:pPr>
              <a:defRPr/>
            </a:pPr>
            <a:endParaRPr lang="it-IT"/>
          </a:p>
        </p:txBody>
      </p:sp>
      <p:sp>
        <p:nvSpPr>
          <p:cNvPr id="3" name="Segnaposto data 2"/>
          <p:cNvSpPr>
            <a:spLocks noGrp="1"/>
          </p:cNvSpPr>
          <p:nvPr>
            <p:ph type="dt" sz="quarter" idx="1"/>
          </p:nvPr>
        </p:nvSpPr>
        <p:spPr>
          <a:xfrm>
            <a:off x="3902597" y="0"/>
            <a:ext cx="2985559" cy="501015"/>
          </a:xfrm>
          <a:prstGeom prst="rect">
            <a:avLst/>
          </a:prstGeom>
        </p:spPr>
        <p:txBody>
          <a:bodyPr vert="horz" lIns="96620" tIns="48311" rIns="96620" bIns="48311" rtlCol="0"/>
          <a:lstStyle>
            <a:lvl1pPr algn="r" fontAlgn="auto">
              <a:spcBef>
                <a:spcPts val="0"/>
              </a:spcBef>
              <a:spcAft>
                <a:spcPts val="0"/>
              </a:spcAft>
              <a:defRPr sz="1300">
                <a:latin typeface="+mn-lt"/>
              </a:defRPr>
            </a:lvl1pPr>
          </a:lstStyle>
          <a:p>
            <a:pPr>
              <a:defRPr/>
            </a:pPr>
            <a:fld id="{58B6DF16-D5DB-49D5-ACC9-12969407EC21}" type="datetimeFigureOut">
              <a:rPr lang="it-IT"/>
              <a:pPr>
                <a:defRPr/>
              </a:pPr>
              <a:t>04/02/2019</a:t>
            </a:fld>
            <a:endParaRPr lang="it-IT"/>
          </a:p>
        </p:txBody>
      </p:sp>
      <p:sp>
        <p:nvSpPr>
          <p:cNvPr id="4" name="Segnaposto piè di pagina 3"/>
          <p:cNvSpPr>
            <a:spLocks noGrp="1"/>
          </p:cNvSpPr>
          <p:nvPr>
            <p:ph type="ftr" sz="quarter" idx="2"/>
          </p:nvPr>
        </p:nvSpPr>
        <p:spPr>
          <a:xfrm>
            <a:off x="0" y="9517546"/>
            <a:ext cx="2985559" cy="501015"/>
          </a:xfrm>
          <a:prstGeom prst="rect">
            <a:avLst/>
          </a:prstGeom>
        </p:spPr>
        <p:txBody>
          <a:bodyPr vert="horz" lIns="96620" tIns="48311" rIns="96620" bIns="48311" rtlCol="0" anchor="b"/>
          <a:lstStyle>
            <a:lvl1pPr algn="l" fontAlgn="auto">
              <a:spcBef>
                <a:spcPts val="0"/>
              </a:spcBef>
              <a:spcAft>
                <a:spcPts val="0"/>
              </a:spcAft>
              <a:defRPr sz="1300">
                <a:latin typeface="+mn-lt"/>
              </a:defRPr>
            </a:lvl1pPr>
          </a:lstStyle>
          <a:p>
            <a:pPr>
              <a:defRPr/>
            </a:pPr>
            <a:r>
              <a:rPr lang="it-IT"/>
              <a:t>Commissione Nazionale UGN</a:t>
            </a:r>
          </a:p>
        </p:txBody>
      </p:sp>
      <p:sp>
        <p:nvSpPr>
          <p:cNvPr id="5" name="Segnaposto numero diapositiva 4"/>
          <p:cNvSpPr>
            <a:spLocks noGrp="1"/>
          </p:cNvSpPr>
          <p:nvPr>
            <p:ph type="sldNum" sz="quarter" idx="3"/>
          </p:nvPr>
        </p:nvSpPr>
        <p:spPr>
          <a:xfrm>
            <a:off x="3902597" y="9517546"/>
            <a:ext cx="2985559" cy="501015"/>
          </a:xfrm>
          <a:prstGeom prst="rect">
            <a:avLst/>
          </a:prstGeom>
        </p:spPr>
        <p:txBody>
          <a:bodyPr vert="horz" lIns="96620" tIns="48311" rIns="96620" bIns="48311" rtlCol="0" anchor="b"/>
          <a:lstStyle>
            <a:lvl1pPr algn="r" fontAlgn="auto">
              <a:spcBef>
                <a:spcPts val="0"/>
              </a:spcBef>
              <a:spcAft>
                <a:spcPts val="0"/>
              </a:spcAft>
              <a:defRPr sz="1300">
                <a:latin typeface="+mn-lt"/>
              </a:defRPr>
            </a:lvl1pPr>
          </a:lstStyle>
          <a:p>
            <a:pPr>
              <a:defRPr/>
            </a:pPr>
            <a:fld id="{B5DE39F2-4E9A-486C-A010-74B8317DA09A}" type="slidenum">
              <a:rPr lang="it-IT"/>
              <a:pPr>
                <a:defRPr/>
              </a:pPr>
              <a:t>‹N›</a:t>
            </a:fld>
            <a:endParaRPr lang="it-IT"/>
          </a:p>
        </p:txBody>
      </p:sp>
    </p:spTree>
    <p:extLst>
      <p:ext uri="{BB962C8B-B14F-4D97-AF65-F5344CB8AC3E}">
        <p14:creationId xmlns:p14="http://schemas.microsoft.com/office/powerpoint/2010/main" xmlns="" val="3074904619"/>
      </p:ext>
    </p:extLst>
  </p:cSld>
  <p:clrMap bg1="lt1" tx1="dk1" bg2="lt2" tx2="dk2" accent1="accent1" accent2="accent2" accent3="accent3" accent4="accent4" accent5="accent5" accent6="accent6" hlink="hlink" folHlink="folHlink"/>
  <p:hf sldNum="0"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85559" cy="501015"/>
          </a:xfrm>
          <a:prstGeom prst="rect">
            <a:avLst/>
          </a:prstGeom>
        </p:spPr>
        <p:txBody>
          <a:bodyPr vert="horz" lIns="96620" tIns="48311" rIns="96620" bIns="48311" rtlCol="0"/>
          <a:lstStyle>
            <a:lvl1pPr algn="l" fontAlgn="auto">
              <a:spcBef>
                <a:spcPts val="0"/>
              </a:spcBef>
              <a:spcAft>
                <a:spcPts val="0"/>
              </a:spcAft>
              <a:defRPr sz="1300">
                <a:latin typeface="+mn-lt"/>
              </a:defRPr>
            </a:lvl1pPr>
          </a:lstStyle>
          <a:p>
            <a:pPr>
              <a:defRPr/>
            </a:pPr>
            <a:endParaRPr lang="it-IT"/>
          </a:p>
        </p:txBody>
      </p:sp>
      <p:sp>
        <p:nvSpPr>
          <p:cNvPr id="3" name="Segnaposto data 2"/>
          <p:cNvSpPr>
            <a:spLocks noGrp="1"/>
          </p:cNvSpPr>
          <p:nvPr>
            <p:ph type="dt" idx="1"/>
          </p:nvPr>
        </p:nvSpPr>
        <p:spPr>
          <a:xfrm>
            <a:off x="3902597" y="0"/>
            <a:ext cx="2985559" cy="501015"/>
          </a:xfrm>
          <a:prstGeom prst="rect">
            <a:avLst/>
          </a:prstGeom>
        </p:spPr>
        <p:txBody>
          <a:bodyPr vert="horz" lIns="96620" tIns="48311" rIns="96620" bIns="48311" rtlCol="0"/>
          <a:lstStyle>
            <a:lvl1pPr algn="r" fontAlgn="auto">
              <a:spcBef>
                <a:spcPts val="0"/>
              </a:spcBef>
              <a:spcAft>
                <a:spcPts val="0"/>
              </a:spcAft>
              <a:defRPr sz="1300">
                <a:latin typeface="+mn-lt"/>
              </a:defRPr>
            </a:lvl1pPr>
          </a:lstStyle>
          <a:p>
            <a:pPr>
              <a:defRPr/>
            </a:pPr>
            <a:fld id="{1C950287-9DB4-46AC-98C2-39BD77C7D6D6}" type="datetimeFigureOut">
              <a:rPr lang="it-IT"/>
              <a:pPr>
                <a:defRPr/>
              </a:pPr>
              <a:t>04/02/2019</a:t>
            </a:fld>
            <a:endParaRPr lang="it-IT"/>
          </a:p>
        </p:txBody>
      </p:sp>
      <p:sp>
        <p:nvSpPr>
          <p:cNvPr id="4" name="Segnaposto immagine diapositiva 3"/>
          <p:cNvSpPr>
            <a:spLocks noGrp="1" noRot="1" noChangeAspect="1"/>
          </p:cNvSpPr>
          <p:nvPr>
            <p:ph type="sldImg" idx="2"/>
          </p:nvPr>
        </p:nvSpPr>
        <p:spPr>
          <a:xfrm>
            <a:off x="938213" y="750888"/>
            <a:ext cx="5013325" cy="3759200"/>
          </a:xfrm>
          <a:prstGeom prst="rect">
            <a:avLst/>
          </a:prstGeom>
          <a:noFill/>
          <a:ln w="12700">
            <a:solidFill>
              <a:prstClr val="black"/>
            </a:solidFill>
          </a:ln>
        </p:spPr>
        <p:txBody>
          <a:bodyPr vert="horz" lIns="96620" tIns="48311" rIns="96620" bIns="48311" rtlCol="0" anchor="ctr"/>
          <a:lstStyle/>
          <a:p>
            <a:pPr lvl="0"/>
            <a:endParaRPr lang="it-IT" noProof="0"/>
          </a:p>
        </p:txBody>
      </p:sp>
      <p:sp>
        <p:nvSpPr>
          <p:cNvPr id="5" name="Segnaposto note 4"/>
          <p:cNvSpPr>
            <a:spLocks noGrp="1"/>
          </p:cNvSpPr>
          <p:nvPr>
            <p:ph type="body" sz="quarter" idx="3"/>
          </p:nvPr>
        </p:nvSpPr>
        <p:spPr>
          <a:xfrm>
            <a:off x="688975" y="4759643"/>
            <a:ext cx="5511800" cy="4509135"/>
          </a:xfrm>
          <a:prstGeom prst="rect">
            <a:avLst/>
          </a:prstGeom>
        </p:spPr>
        <p:txBody>
          <a:bodyPr vert="horz" lIns="96620" tIns="48311" rIns="96620" bIns="48311" rtlCol="0">
            <a:normAutofit/>
          </a:bodyPr>
          <a:lstStyle/>
          <a:p>
            <a:pPr lvl="0"/>
            <a:r>
              <a:rPr lang="it-IT" noProof="0"/>
              <a:t>Fare clic per modificare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6" name="Segnaposto piè di pagina 5"/>
          <p:cNvSpPr>
            <a:spLocks noGrp="1"/>
          </p:cNvSpPr>
          <p:nvPr>
            <p:ph type="ftr" sz="quarter" idx="4"/>
          </p:nvPr>
        </p:nvSpPr>
        <p:spPr>
          <a:xfrm>
            <a:off x="0" y="9517546"/>
            <a:ext cx="2985559" cy="501015"/>
          </a:xfrm>
          <a:prstGeom prst="rect">
            <a:avLst/>
          </a:prstGeom>
        </p:spPr>
        <p:txBody>
          <a:bodyPr vert="horz" lIns="96620" tIns="48311" rIns="96620" bIns="48311" rtlCol="0" anchor="b"/>
          <a:lstStyle>
            <a:lvl1pPr algn="l" fontAlgn="auto">
              <a:spcBef>
                <a:spcPts val="0"/>
              </a:spcBef>
              <a:spcAft>
                <a:spcPts val="0"/>
              </a:spcAft>
              <a:defRPr sz="1300">
                <a:latin typeface="+mn-lt"/>
              </a:defRPr>
            </a:lvl1pPr>
          </a:lstStyle>
          <a:p>
            <a:pPr>
              <a:defRPr/>
            </a:pPr>
            <a:r>
              <a:rPr lang="it-IT"/>
              <a:t>Commissione Nazionale UGN</a:t>
            </a:r>
          </a:p>
        </p:txBody>
      </p:sp>
      <p:sp>
        <p:nvSpPr>
          <p:cNvPr id="7" name="Segnaposto numero diapositiva 6"/>
          <p:cNvSpPr>
            <a:spLocks noGrp="1"/>
          </p:cNvSpPr>
          <p:nvPr>
            <p:ph type="sldNum" sz="quarter" idx="5"/>
          </p:nvPr>
        </p:nvSpPr>
        <p:spPr>
          <a:xfrm>
            <a:off x="3902597" y="9517546"/>
            <a:ext cx="2985559" cy="501015"/>
          </a:xfrm>
          <a:prstGeom prst="rect">
            <a:avLst/>
          </a:prstGeom>
        </p:spPr>
        <p:txBody>
          <a:bodyPr vert="horz" lIns="96620" tIns="48311" rIns="96620" bIns="48311" rtlCol="0" anchor="b"/>
          <a:lstStyle>
            <a:lvl1pPr algn="r" fontAlgn="auto">
              <a:spcBef>
                <a:spcPts val="0"/>
              </a:spcBef>
              <a:spcAft>
                <a:spcPts val="0"/>
              </a:spcAft>
              <a:defRPr sz="1300">
                <a:latin typeface="+mn-lt"/>
              </a:defRPr>
            </a:lvl1pPr>
          </a:lstStyle>
          <a:p>
            <a:pPr>
              <a:defRPr/>
            </a:pPr>
            <a:fld id="{DD480D9D-9C80-46D2-9117-D91441DAA732}" type="slidenum">
              <a:rPr lang="it-IT"/>
              <a:pPr>
                <a:defRPr/>
              </a:pPr>
              <a:t>‹N›</a:t>
            </a:fld>
            <a:endParaRPr lang="it-IT"/>
          </a:p>
        </p:txBody>
      </p:sp>
    </p:spTree>
    <p:extLst>
      <p:ext uri="{BB962C8B-B14F-4D97-AF65-F5344CB8AC3E}">
        <p14:creationId xmlns:p14="http://schemas.microsoft.com/office/powerpoint/2010/main" xmlns="" val="2944754918"/>
      </p:ext>
    </p:extLst>
  </p:cSld>
  <p:clrMap bg1="lt1" tx1="dk1" bg2="lt2" tx2="dk2" accent1="accent1" accent2="accent2" accent3="accent3" accent4="accent4" accent5="accent5" accent6="accent6" hlink="hlink" folHlink="folHlink"/>
  <p:hf sldNum="0" hd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5235" name="Segnaposto note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p>
        </p:txBody>
      </p:sp>
      <p:sp>
        <p:nvSpPr>
          <p:cNvPr id="5124" name="Segnaposto piè di pagina 4"/>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it-IT"/>
              <a:t>Commissione Nazionale UGN</a:t>
            </a:r>
          </a:p>
        </p:txBody>
      </p:sp>
    </p:spTree>
    <p:extLst>
      <p:ext uri="{BB962C8B-B14F-4D97-AF65-F5344CB8AC3E}">
        <p14:creationId xmlns:p14="http://schemas.microsoft.com/office/powerpoint/2010/main" xmlns="" val="40496819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p:txBody>
          <a:bodyPr/>
          <a:lstStyle/>
          <a:p>
            <a:pPr>
              <a:buClr>
                <a:prstClr val="black"/>
              </a:buClr>
              <a:defRPr/>
            </a:pPr>
            <a:fld id="{2B3DC635-497B-4A90-9C45-0EB5B2718E1A}" type="slidenum">
              <a:rPr lang="it-IT">
                <a:solidFill>
                  <a:prstClr val="black"/>
                </a:solidFill>
              </a:rPr>
              <a:pPr>
                <a:buClr>
                  <a:prstClr val="black"/>
                </a:buClr>
                <a:defRPr/>
              </a:pPr>
              <a:t>11</a:t>
            </a:fld>
            <a:endParaRPr lang="it-IT">
              <a:solidFill>
                <a:prstClr val="black"/>
              </a:solidFill>
            </a:endParaRPr>
          </a:p>
        </p:txBody>
      </p:sp>
      <p:sp>
        <p:nvSpPr>
          <p:cNvPr id="11059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10596"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it-IT"/>
          </a:p>
        </p:txBody>
      </p:sp>
    </p:spTree>
    <p:extLst>
      <p:ext uri="{BB962C8B-B14F-4D97-AF65-F5344CB8AC3E}">
        <p14:creationId xmlns:p14="http://schemas.microsoft.com/office/powerpoint/2010/main" xmlns="" val="2117417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p:txBody>
          <a:bodyPr/>
          <a:lstStyle/>
          <a:p>
            <a:pPr>
              <a:buClr>
                <a:prstClr val="black"/>
              </a:buClr>
              <a:defRPr/>
            </a:pPr>
            <a:fld id="{2B3DC635-497B-4A90-9C45-0EB5B2718E1A}" type="slidenum">
              <a:rPr lang="it-IT">
                <a:solidFill>
                  <a:prstClr val="black"/>
                </a:solidFill>
              </a:rPr>
              <a:pPr>
                <a:buClr>
                  <a:prstClr val="black"/>
                </a:buClr>
                <a:defRPr/>
              </a:pPr>
              <a:t>12</a:t>
            </a:fld>
            <a:endParaRPr lang="it-IT">
              <a:solidFill>
                <a:prstClr val="black"/>
              </a:solidFill>
            </a:endParaRPr>
          </a:p>
        </p:txBody>
      </p:sp>
      <p:sp>
        <p:nvSpPr>
          <p:cNvPr id="11059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10596"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it-IT"/>
          </a:p>
        </p:txBody>
      </p:sp>
    </p:spTree>
    <p:extLst>
      <p:ext uri="{BB962C8B-B14F-4D97-AF65-F5344CB8AC3E}">
        <p14:creationId xmlns:p14="http://schemas.microsoft.com/office/powerpoint/2010/main" xmlns="" val="2117417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p:txBody>
          <a:bodyPr/>
          <a:lstStyle/>
          <a:p>
            <a:pPr>
              <a:buClr>
                <a:prstClr val="black"/>
              </a:buClr>
              <a:defRPr/>
            </a:pPr>
            <a:fld id="{F537F63B-0BC4-4777-9BED-D44AB15BE054}" type="slidenum">
              <a:rPr lang="it-IT">
                <a:solidFill>
                  <a:prstClr val="black"/>
                </a:solidFill>
              </a:rPr>
              <a:pPr>
                <a:buClr>
                  <a:prstClr val="black"/>
                </a:buClr>
                <a:defRPr/>
              </a:pPr>
              <a:t>13</a:t>
            </a:fld>
            <a:endParaRPr lang="it-IT">
              <a:solidFill>
                <a:prstClr val="black"/>
              </a:solidFill>
            </a:endParaRPr>
          </a:p>
        </p:txBody>
      </p:sp>
      <p:sp>
        <p:nvSpPr>
          <p:cNvPr id="1228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22884"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it-IT"/>
          </a:p>
        </p:txBody>
      </p:sp>
    </p:spTree>
    <p:extLst>
      <p:ext uri="{BB962C8B-B14F-4D97-AF65-F5344CB8AC3E}">
        <p14:creationId xmlns:p14="http://schemas.microsoft.com/office/powerpoint/2010/main" xmlns="" val="35326179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p:txBody>
          <a:bodyPr/>
          <a:lstStyle/>
          <a:p>
            <a:pPr>
              <a:buClr>
                <a:prstClr val="black"/>
              </a:buClr>
              <a:defRPr/>
            </a:pPr>
            <a:fld id="{E99FFB09-FD51-40CD-9E67-27DB6FADAF5D}" type="slidenum">
              <a:rPr lang="it-IT">
                <a:solidFill>
                  <a:prstClr val="black"/>
                </a:solidFill>
              </a:rPr>
              <a:pPr>
                <a:buClr>
                  <a:prstClr val="black"/>
                </a:buClr>
                <a:defRPr/>
              </a:pPr>
              <a:t>20</a:t>
            </a:fld>
            <a:endParaRPr lang="it-IT">
              <a:solidFill>
                <a:prstClr val="black"/>
              </a:solidFill>
            </a:endParaRPr>
          </a:p>
        </p:txBody>
      </p:sp>
      <p:sp>
        <p:nvSpPr>
          <p:cNvPr id="1280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28004"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it-IT"/>
          </a:p>
        </p:txBody>
      </p:sp>
    </p:spTree>
    <p:extLst>
      <p:ext uri="{BB962C8B-B14F-4D97-AF65-F5344CB8AC3E}">
        <p14:creationId xmlns:p14="http://schemas.microsoft.com/office/powerpoint/2010/main" xmlns="" val="6145618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p:txBody>
          <a:bodyPr/>
          <a:lstStyle/>
          <a:p>
            <a:pPr>
              <a:buClr>
                <a:prstClr val="black"/>
              </a:buClr>
              <a:defRPr/>
            </a:pPr>
            <a:fld id="{6633A78A-B28B-4AF8-9BF9-70C65AFD5C94}" type="slidenum">
              <a:rPr lang="it-IT">
                <a:solidFill>
                  <a:prstClr val="black"/>
                </a:solidFill>
              </a:rPr>
              <a:pPr>
                <a:buClr>
                  <a:prstClr val="black"/>
                </a:buClr>
                <a:defRPr/>
              </a:pPr>
              <a:t>21</a:t>
            </a:fld>
            <a:endParaRPr lang="it-IT">
              <a:solidFill>
                <a:prstClr val="black"/>
              </a:solidFill>
            </a:endParaRPr>
          </a:p>
        </p:txBody>
      </p:sp>
      <p:sp>
        <p:nvSpPr>
          <p:cNvPr id="12902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29028"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it-IT"/>
          </a:p>
        </p:txBody>
      </p:sp>
    </p:spTree>
    <p:extLst>
      <p:ext uri="{BB962C8B-B14F-4D97-AF65-F5344CB8AC3E}">
        <p14:creationId xmlns:p14="http://schemas.microsoft.com/office/powerpoint/2010/main" xmlns="" val="4623520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p:txBody>
          <a:bodyPr/>
          <a:lstStyle/>
          <a:p>
            <a:pPr>
              <a:buClr>
                <a:prstClr val="black"/>
              </a:buClr>
              <a:defRPr/>
            </a:pPr>
            <a:fld id="{0F5B1484-E066-4536-958E-0AB10254F3E1}" type="slidenum">
              <a:rPr lang="it-IT">
                <a:solidFill>
                  <a:prstClr val="black"/>
                </a:solidFill>
              </a:rPr>
              <a:pPr>
                <a:buClr>
                  <a:prstClr val="black"/>
                </a:buClr>
                <a:defRPr/>
              </a:pPr>
              <a:t>22</a:t>
            </a:fld>
            <a:endParaRPr lang="it-IT">
              <a:solidFill>
                <a:prstClr val="black"/>
              </a:solidFill>
            </a:endParaRPr>
          </a:p>
        </p:txBody>
      </p:sp>
      <p:sp>
        <p:nvSpPr>
          <p:cNvPr id="1310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31076"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it-IT"/>
          </a:p>
        </p:txBody>
      </p:sp>
    </p:spTree>
    <p:extLst>
      <p:ext uri="{BB962C8B-B14F-4D97-AF65-F5344CB8AC3E}">
        <p14:creationId xmlns:p14="http://schemas.microsoft.com/office/powerpoint/2010/main" xmlns="" val="28198870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p:txBody>
          <a:bodyPr/>
          <a:lstStyle/>
          <a:p>
            <a:pPr>
              <a:buClr>
                <a:prstClr val="black"/>
              </a:buClr>
              <a:defRPr/>
            </a:pPr>
            <a:fld id="{0F5B1484-E066-4536-958E-0AB10254F3E1}" type="slidenum">
              <a:rPr lang="it-IT">
                <a:solidFill>
                  <a:prstClr val="black"/>
                </a:solidFill>
              </a:rPr>
              <a:pPr>
                <a:buClr>
                  <a:prstClr val="black"/>
                </a:buClr>
                <a:defRPr/>
              </a:pPr>
              <a:t>23</a:t>
            </a:fld>
            <a:endParaRPr lang="it-IT">
              <a:solidFill>
                <a:prstClr val="black"/>
              </a:solidFill>
            </a:endParaRPr>
          </a:p>
        </p:txBody>
      </p:sp>
      <p:sp>
        <p:nvSpPr>
          <p:cNvPr id="1310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31076"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it-IT"/>
          </a:p>
        </p:txBody>
      </p:sp>
    </p:spTree>
    <p:extLst>
      <p:ext uri="{BB962C8B-B14F-4D97-AF65-F5344CB8AC3E}">
        <p14:creationId xmlns:p14="http://schemas.microsoft.com/office/powerpoint/2010/main" xmlns="" val="24241784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p:txBody>
          <a:bodyPr/>
          <a:lstStyle/>
          <a:p>
            <a:pPr>
              <a:buClr>
                <a:prstClr val="black"/>
              </a:buClr>
              <a:defRPr/>
            </a:pPr>
            <a:fld id="{0F5B1484-E066-4536-958E-0AB10254F3E1}" type="slidenum">
              <a:rPr lang="it-IT">
                <a:solidFill>
                  <a:prstClr val="black"/>
                </a:solidFill>
              </a:rPr>
              <a:pPr>
                <a:buClr>
                  <a:prstClr val="black"/>
                </a:buClr>
                <a:defRPr/>
              </a:pPr>
              <a:t>24</a:t>
            </a:fld>
            <a:endParaRPr lang="it-IT">
              <a:solidFill>
                <a:prstClr val="black"/>
              </a:solidFill>
            </a:endParaRPr>
          </a:p>
        </p:txBody>
      </p:sp>
      <p:sp>
        <p:nvSpPr>
          <p:cNvPr id="1310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31076"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it-IT"/>
          </a:p>
        </p:txBody>
      </p:sp>
    </p:spTree>
    <p:extLst>
      <p:ext uri="{BB962C8B-B14F-4D97-AF65-F5344CB8AC3E}">
        <p14:creationId xmlns:p14="http://schemas.microsoft.com/office/powerpoint/2010/main" xmlns="" val="41727166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p:txBody>
          <a:bodyPr/>
          <a:lstStyle/>
          <a:p>
            <a:pPr>
              <a:buClr>
                <a:prstClr val="black"/>
              </a:buClr>
              <a:defRPr/>
            </a:pPr>
            <a:fld id="{0F5B1484-E066-4536-958E-0AB10254F3E1}" type="slidenum">
              <a:rPr lang="it-IT">
                <a:solidFill>
                  <a:prstClr val="black"/>
                </a:solidFill>
              </a:rPr>
              <a:pPr>
                <a:buClr>
                  <a:prstClr val="black"/>
                </a:buClr>
                <a:defRPr/>
              </a:pPr>
              <a:t>25</a:t>
            </a:fld>
            <a:endParaRPr lang="it-IT">
              <a:solidFill>
                <a:prstClr val="black"/>
              </a:solidFill>
            </a:endParaRPr>
          </a:p>
        </p:txBody>
      </p:sp>
      <p:sp>
        <p:nvSpPr>
          <p:cNvPr id="1310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31076"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it-IT"/>
          </a:p>
        </p:txBody>
      </p:sp>
    </p:spTree>
    <p:extLst>
      <p:ext uri="{BB962C8B-B14F-4D97-AF65-F5344CB8AC3E}">
        <p14:creationId xmlns:p14="http://schemas.microsoft.com/office/powerpoint/2010/main" xmlns="" val="14642563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p:txBody>
          <a:bodyPr/>
          <a:lstStyle/>
          <a:p>
            <a:pPr>
              <a:buClr>
                <a:prstClr val="black"/>
              </a:buClr>
              <a:defRPr/>
            </a:pPr>
            <a:fld id="{0F5B1484-E066-4536-958E-0AB10254F3E1}" type="slidenum">
              <a:rPr lang="it-IT">
                <a:solidFill>
                  <a:prstClr val="black"/>
                </a:solidFill>
              </a:rPr>
              <a:pPr>
                <a:buClr>
                  <a:prstClr val="black"/>
                </a:buClr>
                <a:defRPr/>
              </a:pPr>
              <a:t>26</a:t>
            </a:fld>
            <a:endParaRPr lang="it-IT">
              <a:solidFill>
                <a:prstClr val="black"/>
              </a:solidFill>
            </a:endParaRPr>
          </a:p>
        </p:txBody>
      </p:sp>
      <p:sp>
        <p:nvSpPr>
          <p:cNvPr id="1310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31076"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it-IT"/>
          </a:p>
        </p:txBody>
      </p:sp>
    </p:spTree>
    <p:extLst>
      <p:ext uri="{BB962C8B-B14F-4D97-AF65-F5344CB8AC3E}">
        <p14:creationId xmlns:p14="http://schemas.microsoft.com/office/powerpoint/2010/main" xmlns="" val="25156856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txBox="1">
            <a:spLocks noGrp="1" noChangeArrowheads="1"/>
          </p:cNvSpPr>
          <p:nvPr/>
        </p:nvSpPr>
        <p:spPr>
          <a:xfrm>
            <a:off x="3902597" y="9517546"/>
            <a:ext cx="2985559" cy="501015"/>
          </a:xfrm>
          <a:prstGeom prst="rect">
            <a:avLst/>
          </a:prstGeom>
          <a:noFill/>
        </p:spPr>
        <p:txBody>
          <a:bodyPr lIns="96620" tIns="48311" rIns="96620" bIns="48311" anchor="b"/>
          <a:lstStyle/>
          <a:p>
            <a:pPr algn="r" fontAlgn="auto">
              <a:spcBef>
                <a:spcPts val="0"/>
              </a:spcBef>
              <a:spcAft>
                <a:spcPts val="0"/>
              </a:spcAft>
              <a:buClr>
                <a:prstClr val="black"/>
              </a:buClr>
              <a:defRPr/>
            </a:pPr>
            <a:fld id="{9F681C49-4152-4B72-A64F-DBDEA0B8C89A}" type="slidenum">
              <a:rPr lang="it-IT" sz="1300">
                <a:solidFill>
                  <a:prstClr val="black"/>
                </a:solidFill>
                <a:latin typeface="+mn-lt"/>
              </a:rPr>
              <a:pPr algn="r" fontAlgn="auto">
                <a:spcBef>
                  <a:spcPts val="0"/>
                </a:spcBef>
                <a:spcAft>
                  <a:spcPts val="0"/>
                </a:spcAft>
                <a:buClr>
                  <a:prstClr val="black"/>
                </a:buClr>
                <a:defRPr/>
              </a:pPr>
              <a:t>2</a:t>
            </a:fld>
            <a:endParaRPr lang="it-IT" sz="1300">
              <a:solidFill>
                <a:prstClr val="black"/>
              </a:solidFill>
              <a:latin typeface="+mn-lt"/>
            </a:endParaRPr>
          </a:p>
        </p:txBody>
      </p:sp>
      <p:sp>
        <p:nvSpPr>
          <p:cNvPr id="972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7284"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it-IT"/>
          </a:p>
        </p:txBody>
      </p:sp>
    </p:spTree>
    <p:extLst>
      <p:ext uri="{BB962C8B-B14F-4D97-AF65-F5344CB8AC3E}">
        <p14:creationId xmlns:p14="http://schemas.microsoft.com/office/powerpoint/2010/main" xmlns="" val="375092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p:txBody>
          <a:bodyPr/>
          <a:lstStyle/>
          <a:p>
            <a:pPr>
              <a:buClr>
                <a:prstClr val="black"/>
              </a:buClr>
              <a:defRPr/>
            </a:pPr>
            <a:fld id="{0F5B1484-E066-4536-958E-0AB10254F3E1}" type="slidenum">
              <a:rPr lang="it-IT">
                <a:solidFill>
                  <a:prstClr val="black"/>
                </a:solidFill>
              </a:rPr>
              <a:pPr>
                <a:buClr>
                  <a:prstClr val="black"/>
                </a:buClr>
                <a:defRPr/>
              </a:pPr>
              <a:t>27</a:t>
            </a:fld>
            <a:endParaRPr lang="it-IT">
              <a:solidFill>
                <a:prstClr val="black"/>
              </a:solidFill>
            </a:endParaRPr>
          </a:p>
        </p:txBody>
      </p:sp>
      <p:sp>
        <p:nvSpPr>
          <p:cNvPr id="1310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31076"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it-IT"/>
          </a:p>
        </p:txBody>
      </p:sp>
    </p:spTree>
    <p:extLst>
      <p:ext uri="{BB962C8B-B14F-4D97-AF65-F5344CB8AC3E}">
        <p14:creationId xmlns:p14="http://schemas.microsoft.com/office/powerpoint/2010/main" xmlns="" val="38391564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p:txBody>
          <a:bodyPr/>
          <a:lstStyle/>
          <a:p>
            <a:pPr>
              <a:buClr>
                <a:prstClr val="black"/>
              </a:buClr>
              <a:defRPr/>
            </a:pPr>
            <a:fld id="{0F5B1484-E066-4536-958E-0AB10254F3E1}" type="slidenum">
              <a:rPr lang="it-IT">
                <a:solidFill>
                  <a:prstClr val="black"/>
                </a:solidFill>
              </a:rPr>
              <a:pPr>
                <a:buClr>
                  <a:prstClr val="black"/>
                </a:buClr>
                <a:defRPr/>
              </a:pPr>
              <a:t>28</a:t>
            </a:fld>
            <a:endParaRPr lang="it-IT">
              <a:solidFill>
                <a:prstClr val="black"/>
              </a:solidFill>
            </a:endParaRPr>
          </a:p>
        </p:txBody>
      </p:sp>
      <p:sp>
        <p:nvSpPr>
          <p:cNvPr id="1310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31076"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it-IT"/>
          </a:p>
        </p:txBody>
      </p:sp>
    </p:spTree>
    <p:extLst>
      <p:ext uri="{BB962C8B-B14F-4D97-AF65-F5344CB8AC3E}">
        <p14:creationId xmlns:p14="http://schemas.microsoft.com/office/powerpoint/2010/main" xmlns="" val="11174859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p:txBody>
          <a:bodyPr/>
          <a:lstStyle/>
          <a:p>
            <a:pPr>
              <a:buClr>
                <a:prstClr val="black"/>
              </a:buClr>
              <a:defRPr/>
            </a:pPr>
            <a:fld id="{0F5B1484-E066-4536-958E-0AB10254F3E1}" type="slidenum">
              <a:rPr lang="it-IT">
                <a:solidFill>
                  <a:prstClr val="black"/>
                </a:solidFill>
              </a:rPr>
              <a:pPr>
                <a:buClr>
                  <a:prstClr val="black"/>
                </a:buClr>
                <a:defRPr/>
              </a:pPr>
              <a:t>29</a:t>
            </a:fld>
            <a:endParaRPr lang="it-IT">
              <a:solidFill>
                <a:prstClr val="black"/>
              </a:solidFill>
            </a:endParaRPr>
          </a:p>
        </p:txBody>
      </p:sp>
      <p:sp>
        <p:nvSpPr>
          <p:cNvPr id="1310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31076"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it-IT"/>
          </a:p>
        </p:txBody>
      </p:sp>
    </p:spTree>
    <p:extLst>
      <p:ext uri="{BB962C8B-B14F-4D97-AF65-F5344CB8AC3E}">
        <p14:creationId xmlns:p14="http://schemas.microsoft.com/office/powerpoint/2010/main" xmlns="" val="3789642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p:txBody>
          <a:bodyPr/>
          <a:lstStyle/>
          <a:p>
            <a:pPr>
              <a:buClr>
                <a:prstClr val="black"/>
              </a:buClr>
              <a:defRPr/>
            </a:pPr>
            <a:fld id="{0F5B1484-E066-4536-958E-0AB10254F3E1}" type="slidenum">
              <a:rPr lang="it-IT">
                <a:solidFill>
                  <a:prstClr val="black"/>
                </a:solidFill>
              </a:rPr>
              <a:pPr>
                <a:buClr>
                  <a:prstClr val="black"/>
                </a:buClr>
                <a:defRPr/>
              </a:pPr>
              <a:t>30</a:t>
            </a:fld>
            <a:endParaRPr lang="it-IT">
              <a:solidFill>
                <a:prstClr val="black"/>
              </a:solidFill>
            </a:endParaRPr>
          </a:p>
        </p:txBody>
      </p:sp>
      <p:sp>
        <p:nvSpPr>
          <p:cNvPr id="1310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31076"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it-IT"/>
          </a:p>
        </p:txBody>
      </p:sp>
    </p:spTree>
    <p:extLst>
      <p:ext uri="{BB962C8B-B14F-4D97-AF65-F5344CB8AC3E}">
        <p14:creationId xmlns:p14="http://schemas.microsoft.com/office/powerpoint/2010/main" xmlns="" val="4866913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p:txBody>
          <a:bodyPr/>
          <a:lstStyle/>
          <a:p>
            <a:pPr>
              <a:buClr>
                <a:prstClr val="black"/>
              </a:buClr>
              <a:defRPr/>
            </a:pPr>
            <a:fld id="{0F5B1484-E066-4536-958E-0AB10254F3E1}" type="slidenum">
              <a:rPr lang="it-IT">
                <a:solidFill>
                  <a:prstClr val="black"/>
                </a:solidFill>
              </a:rPr>
              <a:pPr>
                <a:buClr>
                  <a:prstClr val="black"/>
                </a:buClr>
                <a:defRPr/>
              </a:pPr>
              <a:t>31</a:t>
            </a:fld>
            <a:endParaRPr lang="it-IT">
              <a:solidFill>
                <a:prstClr val="black"/>
              </a:solidFill>
            </a:endParaRPr>
          </a:p>
        </p:txBody>
      </p:sp>
      <p:sp>
        <p:nvSpPr>
          <p:cNvPr id="1310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31076"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it-IT"/>
          </a:p>
        </p:txBody>
      </p:sp>
    </p:spTree>
    <p:extLst>
      <p:ext uri="{BB962C8B-B14F-4D97-AF65-F5344CB8AC3E}">
        <p14:creationId xmlns:p14="http://schemas.microsoft.com/office/powerpoint/2010/main" xmlns="" val="3698969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p:txBody>
          <a:bodyPr/>
          <a:lstStyle/>
          <a:p>
            <a:pPr>
              <a:buClr>
                <a:prstClr val="black"/>
              </a:buClr>
              <a:defRPr/>
            </a:pPr>
            <a:fld id="{0F5B1484-E066-4536-958E-0AB10254F3E1}" type="slidenum">
              <a:rPr lang="it-IT">
                <a:solidFill>
                  <a:prstClr val="black"/>
                </a:solidFill>
              </a:rPr>
              <a:pPr>
                <a:buClr>
                  <a:prstClr val="black"/>
                </a:buClr>
                <a:defRPr/>
              </a:pPr>
              <a:t>32</a:t>
            </a:fld>
            <a:endParaRPr lang="it-IT">
              <a:solidFill>
                <a:prstClr val="black"/>
              </a:solidFill>
            </a:endParaRPr>
          </a:p>
        </p:txBody>
      </p:sp>
      <p:sp>
        <p:nvSpPr>
          <p:cNvPr id="1310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31076"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it-IT"/>
          </a:p>
        </p:txBody>
      </p:sp>
    </p:spTree>
    <p:extLst>
      <p:ext uri="{BB962C8B-B14F-4D97-AF65-F5344CB8AC3E}">
        <p14:creationId xmlns:p14="http://schemas.microsoft.com/office/powerpoint/2010/main" xmlns="" val="23599079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p:txBody>
          <a:bodyPr/>
          <a:lstStyle/>
          <a:p>
            <a:pPr>
              <a:buClr>
                <a:prstClr val="black"/>
              </a:buClr>
              <a:defRPr/>
            </a:pPr>
            <a:fld id="{C2B53535-9CCB-414B-8910-0076C97F1C1A}" type="slidenum">
              <a:rPr lang="it-IT">
                <a:solidFill>
                  <a:prstClr val="black"/>
                </a:solidFill>
              </a:rPr>
              <a:pPr>
                <a:buClr>
                  <a:prstClr val="black"/>
                </a:buClr>
                <a:defRPr/>
              </a:pPr>
              <a:t>4</a:t>
            </a:fld>
            <a:endParaRPr lang="it-IT">
              <a:solidFill>
                <a:prstClr val="black"/>
              </a:solidFill>
            </a:endParaRPr>
          </a:p>
        </p:txBody>
      </p:sp>
      <p:sp>
        <p:nvSpPr>
          <p:cNvPr id="10957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9572"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it-IT"/>
          </a:p>
        </p:txBody>
      </p:sp>
    </p:spTree>
    <p:extLst>
      <p:ext uri="{BB962C8B-B14F-4D97-AF65-F5344CB8AC3E}">
        <p14:creationId xmlns:p14="http://schemas.microsoft.com/office/powerpoint/2010/main" xmlns="" val="8114272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p:txBody>
          <a:bodyPr/>
          <a:lstStyle/>
          <a:p>
            <a:pPr>
              <a:buClr>
                <a:prstClr val="black"/>
              </a:buClr>
              <a:defRPr/>
            </a:pPr>
            <a:fld id="{2B3DC635-497B-4A90-9C45-0EB5B2718E1A}" type="slidenum">
              <a:rPr lang="it-IT">
                <a:solidFill>
                  <a:prstClr val="black"/>
                </a:solidFill>
              </a:rPr>
              <a:pPr>
                <a:buClr>
                  <a:prstClr val="black"/>
                </a:buClr>
                <a:defRPr/>
              </a:pPr>
              <a:t>5</a:t>
            </a:fld>
            <a:endParaRPr lang="it-IT">
              <a:solidFill>
                <a:prstClr val="black"/>
              </a:solidFill>
            </a:endParaRPr>
          </a:p>
        </p:txBody>
      </p:sp>
      <p:sp>
        <p:nvSpPr>
          <p:cNvPr id="11059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10596"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it-IT"/>
          </a:p>
        </p:txBody>
      </p:sp>
    </p:spTree>
    <p:extLst>
      <p:ext uri="{BB962C8B-B14F-4D97-AF65-F5344CB8AC3E}">
        <p14:creationId xmlns:p14="http://schemas.microsoft.com/office/powerpoint/2010/main" xmlns="" val="2117417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p:txBody>
          <a:bodyPr/>
          <a:lstStyle/>
          <a:p>
            <a:pPr>
              <a:buClr>
                <a:prstClr val="black"/>
              </a:buClr>
              <a:defRPr/>
            </a:pPr>
            <a:fld id="{2B3DC635-497B-4A90-9C45-0EB5B2718E1A}" type="slidenum">
              <a:rPr lang="it-IT">
                <a:solidFill>
                  <a:prstClr val="black"/>
                </a:solidFill>
              </a:rPr>
              <a:pPr>
                <a:buClr>
                  <a:prstClr val="black"/>
                </a:buClr>
                <a:defRPr/>
              </a:pPr>
              <a:t>6</a:t>
            </a:fld>
            <a:endParaRPr lang="it-IT">
              <a:solidFill>
                <a:prstClr val="black"/>
              </a:solidFill>
            </a:endParaRPr>
          </a:p>
        </p:txBody>
      </p:sp>
      <p:sp>
        <p:nvSpPr>
          <p:cNvPr id="11059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10596"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it-IT"/>
          </a:p>
        </p:txBody>
      </p:sp>
    </p:spTree>
    <p:extLst>
      <p:ext uri="{BB962C8B-B14F-4D97-AF65-F5344CB8AC3E}">
        <p14:creationId xmlns:p14="http://schemas.microsoft.com/office/powerpoint/2010/main" xmlns="" val="2117417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p:txBody>
          <a:bodyPr/>
          <a:lstStyle/>
          <a:p>
            <a:pPr>
              <a:buClr>
                <a:prstClr val="black"/>
              </a:buClr>
              <a:defRPr/>
            </a:pPr>
            <a:fld id="{2B3DC635-497B-4A90-9C45-0EB5B2718E1A}" type="slidenum">
              <a:rPr lang="it-IT">
                <a:solidFill>
                  <a:prstClr val="black"/>
                </a:solidFill>
              </a:rPr>
              <a:pPr>
                <a:buClr>
                  <a:prstClr val="black"/>
                </a:buClr>
                <a:defRPr/>
              </a:pPr>
              <a:t>7</a:t>
            </a:fld>
            <a:endParaRPr lang="it-IT">
              <a:solidFill>
                <a:prstClr val="black"/>
              </a:solidFill>
            </a:endParaRPr>
          </a:p>
        </p:txBody>
      </p:sp>
      <p:sp>
        <p:nvSpPr>
          <p:cNvPr id="11059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10596"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it-IT"/>
          </a:p>
        </p:txBody>
      </p:sp>
    </p:spTree>
    <p:extLst>
      <p:ext uri="{BB962C8B-B14F-4D97-AF65-F5344CB8AC3E}">
        <p14:creationId xmlns:p14="http://schemas.microsoft.com/office/powerpoint/2010/main" xmlns="" val="2117417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p:txBody>
          <a:bodyPr/>
          <a:lstStyle/>
          <a:p>
            <a:pPr>
              <a:buClr>
                <a:prstClr val="black"/>
              </a:buClr>
              <a:defRPr/>
            </a:pPr>
            <a:fld id="{2B3DC635-497B-4A90-9C45-0EB5B2718E1A}" type="slidenum">
              <a:rPr lang="it-IT">
                <a:solidFill>
                  <a:prstClr val="black"/>
                </a:solidFill>
              </a:rPr>
              <a:pPr>
                <a:buClr>
                  <a:prstClr val="black"/>
                </a:buClr>
                <a:defRPr/>
              </a:pPr>
              <a:t>8</a:t>
            </a:fld>
            <a:endParaRPr lang="it-IT">
              <a:solidFill>
                <a:prstClr val="black"/>
              </a:solidFill>
            </a:endParaRPr>
          </a:p>
        </p:txBody>
      </p:sp>
      <p:sp>
        <p:nvSpPr>
          <p:cNvPr id="11059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10596"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it-IT"/>
          </a:p>
        </p:txBody>
      </p:sp>
    </p:spTree>
    <p:extLst>
      <p:ext uri="{BB962C8B-B14F-4D97-AF65-F5344CB8AC3E}">
        <p14:creationId xmlns:p14="http://schemas.microsoft.com/office/powerpoint/2010/main" xmlns="" val="32187951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p:txBody>
          <a:bodyPr/>
          <a:lstStyle/>
          <a:p>
            <a:pPr>
              <a:buClr>
                <a:prstClr val="black"/>
              </a:buClr>
              <a:defRPr/>
            </a:pPr>
            <a:fld id="{2B3DC635-497B-4A90-9C45-0EB5B2718E1A}" type="slidenum">
              <a:rPr lang="it-IT">
                <a:solidFill>
                  <a:prstClr val="black"/>
                </a:solidFill>
              </a:rPr>
              <a:pPr>
                <a:buClr>
                  <a:prstClr val="black"/>
                </a:buClr>
                <a:defRPr/>
              </a:pPr>
              <a:t>9</a:t>
            </a:fld>
            <a:endParaRPr lang="it-IT">
              <a:solidFill>
                <a:prstClr val="black"/>
              </a:solidFill>
            </a:endParaRPr>
          </a:p>
        </p:txBody>
      </p:sp>
      <p:sp>
        <p:nvSpPr>
          <p:cNvPr id="11059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10596"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it-IT"/>
          </a:p>
        </p:txBody>
      </p:sp>
    </p:spTree>
    <p:extLst>
      <p:ext uri="{BB962C8B-B14F-4D97-AF65-F5344CB8AC3E}">
        <p14:creationId xmlns:p14="http://schemas.microsoft.com/office/powerpoint/2010/main" xmlns="" val="2117417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p:txBody>
          <a:bodyPr/>
          <a:lstStyle/>
          <a:p>
            <a:pPr>
              <a:buClr>
                <a:prstClr val="black"/>
              </a:buClr>
              <a:defRPr/>
            </a:pPr>
            <a:fld id="{2B3DC635-497B-4A90-9C45-0EB5B2718E1A}" type="slidenum">
              <a:rPr lang="it-IT">
                <a:solidFill>
                  <a:prstClr val="black"/>
                </a:solidFill>
              </a:rPr>
              <a:pPr>
                <a:buClr>
                  <a:prstClr val="black"/>
                </a:buClr>
                <a:defRPr/>
              </a:pPr>
              <a:t>10</a:t>
            </a:fld>
            <a:endParaRPr lang="it-IT">
              <a:solidFill>
                <a:prstClr val="black"/>
              </a:solidFill>
            </a:endParaRPr>
          </a:p>
        </p:txBody>
      </p:sp>
      <p:sp>
        <p:nvSpPr>
          <p:cNvPr id="11059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10596"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it-IT"/>
          </a:p>
        </p:txBody>
      </p:sp>
    </p:spTree>
    <p:extLst>
      <p:ext uri="{BB962C8B-B14F-4D97-AF65-F5344CB8AC3E}">
        <p14:creationId xmlns:p14="http://schemas.microsoft.com/office/powerpoint/2010/main" xmlns="" val="2117417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2"/>
          <p:cNvSpPr>
            <a:spLocks noGrp="1" noChangeArrowheads="1"/>
          </p:cNvSpPr>
          <p:nvPr>
            <p:ph type="ftr" sz="quarter" idx="10"/>
          </p:nvPr>
        </p:nvSpPr>
        <p:spPr>
          <a:ln/>
        </p:spPr>
        <p:txBody>
          <a:bodyPr/>
          <a:lstStyle>
            <a:lvl1pPr>
              <a:defRPr/>
            </a:lvl1pPr>
          </a:lstStyle>
          <a:p>
            <a:pPr>
              <a:defRPr/>
            </a:pPr>
            <a:endParaRPr lang="it-IT"/>
          </a:p>
        </p:txBody>
      </p:sp>
      <p:sp>
        <p:nvSpPr>
          <p:cNvPr id="5" name="Rectangle 3"/>
          <p:cNvSpPr>
            <a:spLocks noGrp="1" noChangeArrowheads="1"/>
          </p:cNvSpPr>
          <p:nvPr>
            <p:ph type="sldNum" sz="quarter" idx="11"/>
          </p:nvPr>
        </p:nvSpPr>
        <p:spPr>
          <a:ln/>
        </p:spPr>
        <p:txBody>
          <a:bodyPr/>
          <a:lstStyle>
            <a:lvl1pPr>
              <a:defRPr/>
            </a:lvl1pPr>
          </a:lstStyle>
          <a:p>
            <a:pPr>
              <a:defRPr/>
            </a:pPr>
            <a:fld id="{35430FA6-356D-470A-8900-5A137683D6F0}" type="slidenum">
              <a:rPr lang="it-IT"/>
              <a:pPr>
                <a:defRPr/>
              </a:pPr>
              <a:t>‹N›</a:t>
            </a:fld>
            <a:endParaRPr lang="it-IT"/>
          </a:p>
        </p:txBody>
      </p:sp>
      <p:sp>
        <p:nvSpPr>
          <p:cNvPr id="6" name="Rectangle 16"/>
          <p:cNvSpPr>
            <a:spLocks noGrp="1" noChangeArrowheads="1"/>
          </p:cNvSpPr>
          <p:nvPr>
            <p:ph type="dt" sz="half" idx="12"/>
          </p:nvPr>
        </p:nvSpPr>
        <p:spPr>
          <a:ln/>
        </p:spPr>
        <p:txBody>
          <a:bodyPr/>
          <a:lstStyle>
            <a:lvl1pPr>
              <a:defRPr/>
            </a:lvl1pPr>
          </a:lstStyle>
          <a:p>
            <a:pPr>
              <a:defRPr/>
            </a:pPr>
            <a:fld id="{110F872C-60C7-4E43-B2FB-F04481B41464}" type="datetime1">
              <a:rPr lang="it-IT"/>
              <a:pPr>
                <a:defRPr/>
              </a:pPr>
              <a:t>04/02/2019</a:t>
            </a:fld>
            <a:endParaRPr lang="it-IT"/>
          </a:p>
        </p:txBody>
      </p:sp>
    </p:spTree>
    <p:extLst>
      <p:ext uri="{BB962C8B-B14F-4D97-AF65-F5344CB8AC3E}">
        <p14:creationId xmlns:p14="http://schemas.microsoft.com/office/powerpoint/2010/main" xmlns="" val="23545086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457200"/>
            <a:ext cx="2057400" cy="5410200"/>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457200"/>
            <a:ext cx="6019800" cy="5410200"/>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2"/>
          <p:cNvSpPr>
            <a:spLocks noGrp="1" noChangeArrowheads="1"/>
          </p:cNvSpPr>
          <p:nvPr>
            <p:ph type="ftr" sz="quarter" idx="10"/>
          </p:nvPr>
        </p:nvSpPr>
        <p:spPr>
          <a:ln/>
        </p:spPr>
        <p:txBody>
          <a:bodyPr/>
          <a:lstStyle>
            <a:lvl1pPr>
              <a:defRPr/>
            </a:lvl1pPr>
          </a:lstStyle>
          <a:p>
            <a:pPr>
              <a:defRPr/>
            </a:pPr>
            <a:endParaRPr lang="it-IT"/>
          </a:p>
        </p:txBody>
      </p:sp>
      <p:sp>
        <p:nvSpPr>
          <p:cNvPr id="5" name="Rectangle 3"/>
          <p:cNvSpPr>
            <a:spLocks noGrp="1" noChangeArrowheads="1"/>
          </p:cNvSpPr>
          <p:nvPr>
            <p:ph type="sldNum" sz="quarter" idx="11"/>
          </p:nvPr>
        </p:nvSpPr>
        <p:spPr>
          <a:ln/>
        </p:spPr>
        <p:txBody>
          <a:bodyPr/>
          <a:lstStyle>
            <a:lvl1pPr>
              <a:defRPr/>
            </a:lvl1pPr>
          </a:lstStyle>
          <a:p>
            <a:pPr>
              <a:defRPr/>
            </a:pPr>
            <a:fld id="{53408C45-7767-46E0-884E-A0A095DC812C}" type="slidenum">
              <a:rPr lang="it-IT"/>
              <a:pPr>
                <a:defRPr/>
              </a:pPr>
              <a:t>‹N›</a:t>
            </a:fld>
            <a:endParaRPr lang="it-IT"/>
          </a:p>
        </p:txBody>
      </p:sp>
      <p:sp>
        <p:nvSpPr>
          <p:cNvPr id="6" name="Rectangle 16"/>
          <p:cNvSpPr>
            <a:spLocks noGrp="1" noChangeArrowheads="1"/>
          </p:cNvSpPr>
          <p:nvPr>
            <p:ph type="dt" sz="half" idx="12"/>
          </p:nvPr>
        </p:nvSpPr>
        <p:spPr>
          <a:ln/>
        </p:spPr>
        <p:txBody>
          <a:bodyPr/>
          <a:lstStyle>
            <a:lvl1pPr>
              <a:defRPr/>
            </a:lvl1pPr>
          </a:lstStyle>
          <a:p>
            <a:pPr>
              <a:defRPr/>
            </a:pPr>
            <a:fld id="{44172A65-7672-4D9C-BD88-D22BD88F354E}" type="datetime1">
              <a:rPr lang="it-IT"/>
              <a:pPr>
                <a:defRPr/>
              </a:pPr>
              <a:t>04/02/2019</a:t>
            </a:fld>
            <a:endParaRPr lang="it-IT"/>
          </a:p>
        </p:txBody>
      </p:sp>
    </p:spTree>
    <p:extLst>
      <p:ext uri="{BB962C8B-B14F-4D97-AF65-F5344CB8AC3E}">
        <p14:creationId xmlns:p14="http://schemas.microsoft.com/office/powerpoint/2010/main" xmlns="" val="15350056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grpSp>
        <p:nvGrpSpPr>
          <p:cNvPr id="4" name="Group 6"/>
          <p:cNvGrpSpPr>
            <a:grpSpLocks/>
          </p:cNvGrpSpPr>
          <p:nvPr/>
        </p:nvGrpSpPr>
        <p:grpSpPr bwMode="auto">
          <a:xfrm>
            <a:off x="0" y="914400"/>
            <a:ext cx="8686800" cy="2514600"/>
            <a:chOff x="0" y="576"/>
            <a:chExt cx="5472" cy="1584"/>
          </a:xfrm>
        </p:grpSpPr>
        <p:sp>
          <p:nvSpPr>
            <p:cNvPr id="5" name="Oval 7"/>
            <p:cNvSpPr>
              <a:spLocks noChangeArrowheads="1"/>
            </p:cNvSpPr>
            <p:nvPr/>
          </p:nvSpPr>
          <p:spPr bwMode="auto">
            <a:xfrm>
              <a:off x="144" y="576"/>
              <a:ext cx="1584" cy="1584"/>
            </a:xfrm>
            <a:prstGeom prst="ellipse">
              <a:avLst/>
            </a:prstGeom>
            <a:noFill/>
            <a:ln w="12700">
              <a:solidFill>
                <a:schemeClr val="accent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endParaRPr lang="it-IT">
                <a:cs typeface="Arial" charset="0"/>
              </a:endParaRPr>
            </a:p>
          </p:txBody>
        </p:sp>
        <p:sp>
          <p:nvSpPr>
            <p:cNvPr id="6" name="Rectangle 8"/>
            <p:cNvSpPr>
              <a:spLocks noChangeArrowheads="1"/>
            </p:cNvSpPr>
            <p:nvPr/>
          </p:nvSpPr>
          <p:spPr bwMode="hidden">
            <a:xfrm>
              <a:off x="0" y="1056"/>
              <a:ext cx="2976" cy="720"/>
            </a:xfrm>
            <a:prstGeom prst="rect">
              <a:avLst/>
            </a:prstGeom>
            <a:solidFill>
              <a:schemeClr val="accent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endParaRPr lang="it-IT" sz="2400">
                <a:latin typeface="Times New Roman" pitchFamily="18" charset="0"/>
                <a:cs typeface="Arial" charset="0"/>
              </a:endParaRPr>
            </a:p>
          </p:txBody>
        </p:sp>
        <p:sp>
          <p:nvSpPr>
            <p:cNvPr id="7" name="Rectangle 9"/>
            <p:cNvSpPr>
              <a:spLocks noChangeArrowheads="1"/>
            </p:cNvSpPr>
            <p:nvPr/>
          </p:nvSpPr>
          <p:spPr bwMode="hidden">
            <a:xfrm>
              <a:off x="2496" y="1056"/>
              <a:ext cx="2976" cy="720"/>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endParaRPr lang="it-IT" sz="2400">
                <a:latin typeface="Times New Roman" pitchFamily="18" charset="0"/>
                <a:cs typeface="Arial" charset="0"/>
              </a:endParaRPr>
            </a:p>
          </p:txBody>
        </p:sp>
        <p:sp>
          <p:nvSpPr>
            <p:cNvPr id="8" name="Freeform 10"/>
            <p:cNvSpPr>
              <a:spLocks noChangeArrowheads="1"/>
            </p:cNvSpPr>
            <p:nvPr/>
          </p:nvSpPr>
          <p:spPr bwMode="auto">
            <a:xfrm>
              <a:off x="384" y="960"/>
              <a:ext cx="144" cy="913"/>
            </a:xfrm>
            <a:custGeom>
              <a:avLst/>
              <a:gdLst>
                <a:gd name="T0" fmla="*/ 0 w 1000"/>
                <a:gd name="T1" fmla="*/ 580 h 1000"/>
                <a:gd name="T2" fmla="*/ 0 w 1000"/>
                <a:gd name="T3" fmla="*/ 580 h 1000"/>
                <a:gd name="T4" fmla="*/ 0 w 1000"/>
                <a:gd name="T5" fmla="*/ 0 h 1000"/>
                <a:gd name="T6" fmla="*/ 0 w 1000"/>
                <a:gd name="T7" fmla="*/ 0 h 10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0" h="1000">
                  <a:moveTo>
                    <a:pt x="1000" y="1000"/>
                  </a:moveTo>
                  <a:lnTo>
                    <a:pt x="0" y="1000"/>
                  </a:lnTo>
                  <a:lnTo>
                    <a:pt x="0" y="0"/>
                  </a:lnTo>
                  <a:lnTo>
                    <a:pt x="1000" y="0"/>
                  </a:lnTo>
                </a:path>
              </a:pathLst>
            </a:custGeom>
            <a:noFill/>
            <a:ln w="76200" cmpd="sng">
              <a:solidFill>
                <a:schemeClr val="tx2"/>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it-IT"/>
            </a:p>
          </p:txBody>
        </p:sp>
        <p:sp>
          <p:nvSpPr>
            <p:cNvPr id="9" name="Freeform 11"/>
            <p:cNvSpPr>
              <a:spLocks noChangeArrowheads="1"/>
            </p:cNvSpPr>
            <p:nvPr/>
          </p:nvSpPr>
          <p:spPr bwMode="auto">
            <a:xfrm>
              <a:off x="4944" y="762"/>
              <a:ext cx="165" cy="864"/>
            </a:xfrm>
            <a:custGeom>
              <a:avLst/>
              <a:gdLst>
                <a:gd name="T0" fmla="*/ 0 w 1000"/>
                <a:gd name="T1" fmla="*/ 0 h 1000"/>
                <a:gd name="T2" fmla="*/ 0 w 1000"/>
                <a:gd name="T3" fmla="*/ 0 h 1000"/>
                <a:gd name="T4" fmla="*/ 0 w 1000"/>
                <a:gd name="T5" fmla="*/ 416 h 1000"/>
                <a:gd name="T6" fmla="*/ 0 w 1000"/>
                <a:gd name="T7" fmla="*/ 416 h 10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0" h="1000">
                  <a:moveTo>
                    <a:pt x="0" y="0"/>
                  </a:moveTo>
                  <a:lnTo>
                    <a:pt x="1000" y="0"/>
                  </a:lnTo>
                  <a:lnTo>
                    <a:pt x="1000" y="1000"/>
                  </a:lnTo>
                  <a:lnTo>
                    <a:pt x="0" y="1000"/>
                  </a:lnTo>
                </a:path>
              </a:pathLst>
            </a:custGeom>
            <a:noFill/>
            <a:ln w="762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it-IT"/>
            </a:p>
          </p:txBody>
        </p:sp>
      </p:grpSp>
      <p:sp>
        <p:nvSpPr>
          <p:cNvPr id="232450" name="Rectangle 2"/>
          <p:cNvSpPr>
            <a:spLocks noGrp="1" noChangeArrowheads="1"/>
          </p:cNvSpPr>
          <p:nvPr>
            <p:ph type="subTitle" idx="1"/>
          </p:nvPr>
        </p:nvSpPr>
        <p:spPr>
          <a:xfrm>
            <a:off x="2286000" y="3581400"/>
            <a:ext cx="5638800" cy="1905000"/>
          </a:xfrm>
        </p:spPr>
        <p:txBody>
          <a:bodyPr/>
          <a:lstStyle>
            <a:lvl1pPr marL="0" indent="0">
              <a:buFont typeface="Wingdings" pitchFamily="2" charset="2"/>
              <a:buNone/>
              <a:defRPr/>
            </a:lvl1pPr>
          </a:lstStyle>
          <a:p>
            <a:pPr lvl="0"/>
            <a:r>
              <a:rPr lang="it-IT" noProof="0"/>
              <a:t>Fare clic per modificare lo stile del sottotitolo dello schema</a:t>
            </a:r>
          </a:p>
        </p:txBody>
      </p:sp>
      <p:sp>
        <p:nvSpPr>
          <p:cNvPr id="232460" name="Rectangle 12"/>
          <p:cNvSpPr>
            <a:spLocks noGrp="1" noChangeArrowheads="1"/>
          </p:cNvSpPr>
          <p:nvPr>
            <p:ph type="ctrTitle"/>
          </p:nvPr>
        </p:nvSpPr>
        <p:spPr>
          <a:xfrm>
            <a:off x="838200" y="1443038"/>
            <a:ext cx="7086600" cy="1600200"/>
          </a:xfrm>
        </p:spPr>
        <p:txBody>
          <a:bodyPr anchor="ctr"/>
          <a:lstStyle>
            <a:lvl1pPr>
              <a:defRPr/>
            </a:lvl1pPr>
          </a:lstStyle>
          <a:p>
            <a:pPr lvl="0"/>
            <a:r>
              <a:rPr lang="it-IT" noProof="0"/>
              <a:t>Fare clic per modificare lo stile del titolo</a:t>
            </a:r>
          </a:p>
        </p:txBody>
      </p:sp>
      <p:sp>
        <p:nvSpPr>
          <p:cNvPr id="10" name="Rectangle 3"/>
          <p:cNvSpPr>
            <a:spLocks noGrp="1" noChangeArrowheads="1"/>
          </p:cNvSpPr>
          <p:nvPr>
            <p:ph type="dt" sz="half" idx="10"/>
          </p:nvPr>
        </p:nvSpPr>
        <p:spPr/>
        <p:txBody>
          <a:bodyPr/>
          <a:lstStyle>
            <a:lvl1pPr>
              <a:defRPr/>
            </a:lvl1pPr>
          </a:lstStyle>
          <a:p>
            <a:pPr>
              <a:defRPr/>
            </a:pPr>
            <a:fld id="{ED772DDF-B6B5-4074-9D29-B47A415F80CA}" type="datetime1">
              <a:rPr lang="it-IT"/>
              <a:pPr>
                <a:defRPr/>
              </a:pPr>
              <a:t>04/02/2019</a:t>
            </a:fld>
            <a:endParaRPr lang="it-IT"/>
          </a:p>
        </p:txBody>
      </p:sp>
      <p:sp>
        <p:nvSpPr>
          <p:cNvPr id="11" name="Rectangle 4"/>
          <p:cNvSpPr>
            <a:spLocks noGrp="1" noChangeArrowheads="1"/>
          </p:cNvSpPr>
          <p:nvPr>
            <p:ph type="ftr" sz="quarter" idx="11"/>
          </p:nvPr>
        </p:nvSpPr>
        <p:spPr/>
        <p:txBody>
          <a:bodyPr/>
          <a:lstStyle>
            <a:lvl1pPr>
              <a:defRPr/>
            </a:lvl1pPr>
          </a:lstStyle>
          <a:p>
            <a:pPr>
              <a:defRPr/>
            </a:pPr>
            <a:endParaRPr lang="it-IT"/>
          </a:p>
        </p:txBody>
      </p:sp>
      <p:sp>
        <p:nvSpPr>
          <p:cNvPr id="12" name="Rectangle 5"/>
          <p:cNvSpPr>
            <a:spLocks noGrp="1" noChangeArrowheads="1"/>
          </p:cNvSpPr>
          <p:nvPr>
            <p:ph type="sldNum" sz="quarter" idx="12"/>
          </p:nvPr>
        </p:nvSpPr>
        <p:spPr/>
        <p:txBody>
          <a:bodyPr/>
          <a:lstStyle>
            <a:lvl1pPr>
              <a:defRPr/>
            </a:lvl1pPr>
          </a:lstStyle>
          <a:p>
            <a:pPr>
              <a:defRPr/>
            </a:pPr>
            <a:fld id="{3818C324-C416-4483-A033-47D908002F3C}" type="slidenum">
              <a:rPr lang="it-IT"/>
              <a:pPr>
                <a:defRPr/>
              </a:pPr>
              <a:t>‹N›</a:t>
            </a:fld>
            <a:endParaRPr lang="it-IT"/>
          </a:p>
        </p:txBody>
      </p:sp>
    </p:spTree>
    <p:extLst>
      <p:ext uri="{BB962C8B-B14F-4D97-AF65-F5344CB8AC3E}">
        <p14:creationId xmlns:p14="http://schemas.microsoft.com/office/powerpoint/2010/main" xmlns="" val="15168283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4" name="AutoShape 2"/>
          <p:cNvSpPr>
            <a:spLocks noChangeArrowheads="1"/>
          </p:cNvSpPr>
          <p:nvPr/>
        </p:nvSpPr>
        <p:spPr bwMode="auto">
          <a:xfrm>
            <a:off x="228600" y="381000"/>
            <a:ext cx="8686800" cy="5638800"/>
          </a:xfrm>
          <a:prstGeom prst="roundRect">
            <a:avLst>
              <a:gd name="adj" fmla="val 7912"/>
            </a:avLst>
          </a:prstGeom>
          <a:solidFill>
            <a:schemeClr val="folHlink"/>
          </a:solidFill>
          <a:ln>
            <a:noFill/>
          </a:ln>
          <a:effectLst/>
          <a:extLst>
            <a:ext uri="{91240B29-F687-4F45-9708-019B960494DF}">
              <a14:hiddenLine xmlns:a14="http://schemas.microsoft.com/office/drawing/2010/main" xmlns="" w="9525">
                <a:solidFill>
                  <a:srgbClr val="CCCC99"/>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endParaRPr lang="it-IT" sz="2400">
              <a:latin typeface="Times New Roman" pitchFamily="18" charset="0"/>
              <a:cs typeface="Arial" charset="0"/>
            </a:endParaRPr>
          </a:p>
        </p:txBody>
      </p:sp>
      <p:sp>
        <p:nvSpPr>
          <p:cNvPr id="5" name="AutoShape 3"/>
          <p:cNvSpPr>
            <a:spLocks noChangeArrowheads="1"/>
          </p:cNvSpPr>
          <p:nvPr/>
        </p:nvSpPr>
        <p:spPr bwMode="white">
          <a:xfrm>
            <a:off x="327025" y="488950"/>
            <a:ext cx="8435975" cy="4768850"/>
          </a:xfrm>
          <a:prstGeom prst="roundRect">
            <a:avLst>
              <a:gd name="adj" fmla="val 7310"/>
            </a:avLst>
          </a:prstGeom>
          <a:solidFill>
            <a:schemeClr val="bg1"/>
          </a:solidFill>
          <a:ln>
            <a:noFill/>
          </a:ln>
          <a:effectLst/>
          <a:extLst>
            <a:ext uri="{91240B29-F687-4F45-9708-019B960494DF}">
              <a14:hiddenLine xmlns:a14="http://schemas.microsoft.com/office/drawing/2010/main" xmlns="" w="9525">
                <a:solidFill>
                  <a:srgbClr val="CCCC99"/>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endParaRPr lang="it-IT" sz="2400">
              <a:latin typeface="Times New Roman" pitchFamily="18" charset="0"/>
              <a:cs typeface="Arial" charset="0"/>
            </a:endParaRPr>
          </a:p>
        </p:txBody>
      </p:sp>
      <p:sp>
        <p:nvSpPr>
          <p:cNvPr id="6" name="AutoShape 4"/>
          <p:cNvSpPr>
            <a:spLocks noChangeArrowheads="1"/>
          </p:cNvSpPr>
          <p:nvPr/>
        </p:nvSpPr>
        <p:spPr bwMode="blackWhite">
          <a:xfrm>
            <a:off x="1371600" y="3338513"/>
            <a:ext cx="6400800" cy="2286000"/>
          </a:xfrm>
          <a:prstGeom prst="roundRect">
            <a:avLst>
              <a:gd name="adj" fmla="val 16667"/>
            </a:avLst>
          </a:prstGeom>
          <a:solidFill>
            <a:schemeClr val="bg1"/>
          </a:solidFill>
          <a:ln w="50800">
            <a:solidFill>
              <a:schemeClr val="bg2"/>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endParaRPr lang="it-IT">
              <a:cs typeface="Arial" charset="0"/>
            </a:endParaRPr>
          </a:p>
        </p:txBody>
      </p:sp>
      <p:sp>
        <p:nvSpPr>
          <p:cNvPr id="240645" name="Rectangle 5"/>
          <p:cNvSpPr>
            <a:spLocks noGrp="1" noChangeArrowheads="1"/>
          </p:cNvSpPr>
          <p:nvPr>
            <p:ph type="ctrTitle"/>
          </p:nvPr>
        </p:nvSpPr>
        <p:spPr>
          <a:xfrm>
            <a:off x="685800" y="857250"/>
            <a:ext cx="7772400" cy="2266950"/>
          </a:xfrm>
        </p:spPr>
        <p:txBody>
          <a:bodyPr anchor="ctr" anchorCtr="1"/>
          <a:lstStyle>
            <a:lvl1pPr algn="ctr">
              <a:defRPr sz="4100" i="1"/>
            </a:lvl1pPr>
          </a:lstStyle>
          <a:p>
            <a:pPr lvl="0"/>
            <a:r>
              <a:rPr lang="it-IT" noProof="0"/>
              <a:t>Fare clic per modificare lo stile del titolo</a:t>
            </a:r>
          </a:p>
        </p:txBody>
      </p:sp>
      <p:sp>
        <p:nvSpPr>
          <p:cNvPr id="240646" name="Rectangle 6"/>
          <p:cNvSpPr>
            <a:spLocks noGrp="1" noChangeArrowheads="1"/>
          </p:cNvSpPr>
          <p:nvPr>
            <p:ph type="subTitle" idx="1"/>
          </p:nvPr>
        </p:nvSpPr>
        <p:spPr>
          <a:xfrm>
            <a:off x="1752600" y="3567113"/>
            <a:ext cx="5410200" cy="1905000"/>
          </a:xfrm>
        </p:spPr>
        <p:txBody>
          <a:bodyPr anchor="ctr"/>
          <a:lstStyle>
            <a:lvl1pPr marL="0" indent="0" algn="ctr">
              <a:buFont typeface="Wingdings" pitchFamily="2" charset="2"/>
              <a:buNone/>
              <a:defRPr sz="3300"/>
            </a:lvl1pPr>
          </a:lstStyle>
          <a:p>
            <a:pPr lvl="0"/>
            <a:r>
              <a:rPr lang="it-IT" noProof="0"/>
              <a:t>Fare clic per modificare lo stile del sottotitolo dello schema</a:t>
            </a:r>
          </a:p>
        </p:txBody>
      </p:sp>
      <p:sp>
        <p:nvSpPr>
          <p:cNvPr id="7" name="Rectangle 7"/>
          <p:cNvSpPr>
            <a:spLocks noGrp="1" noChangeArrowheads="1"/>
          </p:cNvSpPr>
          <p:nvPr>
            <p:ph type="dt" sz="half" idx="10"/>
          </p:nvPr>
        </p:nvSpPr>
        <p:spPr/>
        <p:txBody>
          <a:bodyPr/>
          <a:lstStyle>
            <a:lvl1pPr>
              <a:defRPr/>
            </a:lvl1pPr>
          </a:lstStyle>
          <a:p>
            <a:pPr>
              <a:defRPr/>
            </a:pPr>
            <a:fld id="{B46DAC3E-1AB4-49EF-AFC3-ACDE7F5A4E7E}" type="datetime1">
              <a:rPr lang="it-IT"/>
              <a:pPr>
                <a:defRPr/>
              </a:pPr>
              <a:t>04/02/2019</a:t>
            </a:fld>
            <a:endParaRPr lang="it-IT"/>
          </a:p>
        </p:txBody>
      </p:sp>
      <p:sp>
        <p:nvSpPr>
          <p:cNvPr id="8" name="Rectangle 8"/>
          <p:cNvSpPr>
            <a:spLocks noGrp="1" noChangeArrowheads="1"/>
          </p:cNvSpPr>
          <p:nvPr>
            <p:ph type="ftr" sz="quarter" idx="11"/>
          </p:nvPr>
        </p:nvSpPr>
        <p:spPr/>
        <p:txBody>
          <a:bodyPr/>
          <a:lstStyle>
            <a:lvl1pPr>
              <a:defRPr/>
            </a:lvl1pPr>
          </a:lstStyle>
          <a:p>
            <a:pPr>
              <a:defRPr/>
            </a:pPr>
            <a:endParaRPr lang="it-IT"/>
          </a:p>
        </p:txBody>
      </p:sp>
      <p:sp>
        <p:nvSpPr>
          <p:cNvPr id="9" name="Rectangle 9"/>
          <p:cNvSpPr>
            <a:spLocks noGrp="1" noChangeArrowheads="1"/>
          </p:cNvSpPr>
          <p:nvPr>
            <p:ph type="sldNum" sz="quarter" idx="12"/>
          </p:nvPr>
        </p:nvSpPr>
        <p:spPr/>
        <p:txBody>
          <a:bodyPr/>
          <a:lstStyle>
            <a:lvl1pPr>
              <a:defRPr/>
            </a:lvl1pPr>
          </a:lstStyle>
          <a:p>
            <a:pPr>
              <a:defRPr/>
            </a:pPr>
            <a:fld id="{41406C69-D63D-42A0-926E-F4D82736D19A}" type="slidenum">
              <a:rPr lang="it-IT"/>
              <a:pPr>
                <a:defRPr/>
              </a:pPr>
              <a:t>‹N›</a:t>
            </a:fld>
            <a:endParaRPr lang="it-IT"/>
          </a:p>
        </p:txBody>
      </p:sp>
    </p:spTree>
    <p:extLst>
      <p:ext uri="{BB962C8B-B14F-4D97-AF65-F5344CB8AC3E}">
        <p14:creationId xmlns:p14="http://schemas.microsoft.com/office/powerpoint/2010/main" xmlns="" val="21894825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it-IT"/>
              <a:t>Fare clic per modificare lo stile del titolo</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pPr>
              <a:defRPr/>
            </a:pPr>
            <a:fld id="{F7EC4474-B117-438A-8471-2DE032CA805C}" type="datetime1">
              <a:rPr lang="it-IT" smtClean="0"/>
              <a:pPr>
                <a:defRPr/>
              </a:pPr>
              <a:t>04/02/2019</a:t>
            </a:fld>
            <a:endParaRPr lang="it-IT"/>
          </a:p>
        </p:txBody>
      </p:sp>
      <p:sp>
        <p:nvSpPr>
          <p:cNvPr id="5" name="Footer Placeholder 4"/>
          <p:cNvSpPr>
            <a:spLocks noGrp="1"/>
          </p:cNvSpPr>
          <p:nvPr>
            <p:ph type="ftr" sz="quarter" idx="11"/>
          </p:nvPr>
        </p:nvSpPr>
        <p:spPr/>
        <p:txBody>
          <a:bodyPr/>
          <a:lstStyle/>
          <a:p>
            <a:pPr>
              <a:defRPr/>
            </a:pPr>
            <a:r>
              <a:rPr lang="it-IT"/>
              <a:t>Gruppo Tecnico UGN</a:t>
            </a:r>
          </a:p>
        </p:txBody>
      </p:sp>
      <p:sp>
        <p:nvSpPr>
          <p:cNvPr id="6" name="Slide Number Placeholder 5"/>
          <p:cNvSpPr>
            <a:spLocks noGrp="1"/>
          </p:cNvSpPr>
          <p:nvPr>
            <p:ph type="sldNum" sz="quarter" idx="12"/>
          </p:nvPr>
        </p:nvSpPr>
        <p:spPr/>
        <p:txBody>
          <a:bodyPr/>
          <a:lstStyle/>
          <a:p>
            <a:pPr>
              <a:defRPr/>
            </a:pPr>
            <a:fld id="{5CADEFE7-638D-405E-9F2A-7310A0F69F54}" type="slidenum">
              <a:rPr lang="it-IT" smtClean="0"/>
              <a:pPr>
                <a:defRPr/>
              </a:pPr>
              <a:t>‹N›</a:t>
            </a:fld>
            <a:endParaRPr lang="it-IT"/>
          </a:p>
        </p:txBody>
      </p:sp>
    </p:spTree>
    <p:extLst>
      <p:ext uri="{BB962C8B-B14F-4D97-AF65-F5344CB8AC3E}">
        <p14:creationId xmlns:p14="http://schemas.microsoft.com/office/powerpoint/2010/main" xmlns="" val="7177374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pPr>
              <a:defRPr/>
            </a:pPr>
            <a:fld id="{A2C356AE-7219-453E-97C7-9521496FC28F}" type="datetime1">
              <a:rPr lang="it-IT" smtClean="0"/>
              <a:pPr>
                <a:defRPr/>
              </a:pPr>
              <a:t>04/02/2019</a:t>
            </a:fld>
            <a:endParaRPr lang="it-IT"/>
          </a:p>
        </p:txBody>
      </p:sp>
      <p:sp>
        <p:nvSpPr>
          <p:cNvPr id="5" name="Footer Placeholder 4"/>
          <p:cNvSpPr>
            <a:spLocks noGrp="1"/>
          </p:cNvSpPr>
          <p:nvPr>
            <p:ph type="ftr" sz="quarter" idx="11"/>
          </p:nvPr>
        </p:nvSpPr>
        <p:spPr/>
        <p:txBody>
          <a:bodyPr/>
          <a:lstStyle/>
          <a:p>
            <a:pPr>
              <a:defRPr/>
            </a:pPr>
            <a:r>
              <a:rPr lang="it-IT"/>
              <a:t>Gruppo Tecnico UGN</a:t>
            </a:r>
          </a:p>
        </p:txBody>
      </p:sp>
      <p:sp>
        <p:nvSpPr>
          <p:cNvPr id="6" name="Slide Number Placeholder 5"/>
          <p:cNvSpPr>
            <a:spLocks noGrp="1"/>
          </p:cNvSpPr>
          <p:nvPr>
            <p:ph type="sldNum" sz="quarter" idx="12"/>
          </p:nvPr>
        </p:nvSpPr>
        <p:spPr/>
        <p:txBody>
          <a:bodyPr/>
          <a:lstStyle/>
          <a:p>
            <a:pPr>
              <a:defRPr/>
            </a:pPr>
            <a:fld id="{AA17B196-EA60-421B-B107-EAFA4C3D0AA9}" type="slidenum">
              <a:rPr lang="it-IT" smtClean="0"/>
              <a:pPr>
                <a:defRPr/>
              </a:pPr>
              <a:t>‹N›</a:t>
            </a:fld>
            <a:endParaRPr lang="it-IT"/>
          </a:p>
        </p:txBody>
      </p:sp>
    </p:spTree>
    <p:extLst>
      <p:ext uri="{BB962C8B-B14F-4D97-AF65-F5344CB8AC3E}">
        <p14:creationId xmlns:p14="http://schemas.microsoft.com/office/powerpoint/2010/main" xmlns="" val="24106224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it-IT"/>
              <a:t>Fare clic per modificare lo stile del titolo</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Date Placeholder 3"/>
          <p:cNvSpPr>
            <a:spLocks noGrp="1"/>
          </p:cNvSpPr>
          <p:nvPr>
            <p:ph type="dt" sz="half" idx="10"/>
          </p:nvPr>
        </p:nvSpPr>
        <p:spPr/>
        <p:txBody>
          <a:bodyPr/>
          <a:lstStyle/>
          <a:p>
            <a:pPr>
              <a:defRPr/>
            </a:pPr>
            <a:fld id="{28B76A9A-AA62-48D1-BE18-F5A86F9D7568}" type="datetime1">
              <a:rPr lang="it-IT" smtClean="0"/>
              <a:pPr>
                <a:defRPr/>
              </a:pPr>
              <a:t>04/02/2019</a:t>
            </a:fld>
            <a:endParaRPr lang="it-IT"/>
          </a:p>
        </p:txBody>
      </p:sp>
      <p:sp>
        <p:nvSpPr>
          <p:cNvPr id="5" name="Footer Placeholder 4"/>
          <p:cNvSpPr>
            <a:spLocks noGrp="1"/>
          </p:cNvSpPr>
          <p:nvPr>
            <p:ph type="ftr" sz="quarter" idx="11"/>
          </p:nvPr>
        </p:nvSpPr>
        <p:spPr/>
        <p:txBody>
          <a:bodyPr/>
          <a:lstStyle/>
          <a:p>
            <a:pPr>
              <a:defRPr/>
            </a:pPr>
            <a:r>
              <a:rPr lang="it-IT"/>
              <a:t>Gruppo Tecnico UGN</a:t>
            </a:r>
          </a:p>
        </p:txBody>
      </p:sp>
      <p:sp>
        <p:nvSpPr>
          <p:cNvPr id="6" name="Slide Number Placeholder 5"/>
          <p:cNvSpPr>
            <a:spLocks noGrp="1"/>
          </p:cNvSpPr>
          <p:nvPr>
            <p:ph type="sldNum" sz="quarter" idx="12"/>
          </p:nvPr>
        </p:nvSpPr>
        <p:spPr/>
        <p:txBody>
          <a:bodyPr/>
          <a:lstStyle/>
          <a:p>
            <a:pPr>
              <a:defRPr/>
            </a:pPr>
            <a:fld id="{1A604D25-6AF7-402B-9075-05E80A18F270}" type="slidenum">
              <a:rPr lang="it-IT" smtClean="0"/>
              <a:pPr>
                <a:defRPr/>
              </a:pPr>
              <a:t>‹N›</a:t>
            </a:fld>
            <a:endParaRPr lang="it-IT"/>
          </a:p>
        </p:txBody>
      </p:sp>
    </p:spTree>
    <p:extLst>
      <p:ext uri="{BB962C8B-B14F-4D97-AF65-F5344CB8AC3E}">
        <p14:creationId xmlns:p14="http://schemas.microsoft.com/office/powerpoint/2010/main" xmlns="" val="2028980288"/>
      </p:ext>
    </p:extLst>
  </p:cSld>
  <p:clrMapOvr>
    <a:masterClrMapping/>
  </p:clrMapOvr>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it-IT"/>
              <a:t>Fare clic per modificare lo stile del titolo</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pPr>
              <a:defRPr/>
            </a:pPr>
            <a:fld id="{679E190E-932B-4826-88F3-4F9968931472}" type="datetime1">
              <a:rPr lang="it-IT" smtClean="0"/>
              <a:pPr>
                <a:defRPr/>
              </a:pPr>
              <a:t>04/02/2019</a:t>
            </a:fld>
            <a:endParaRPr lang="it-IT"/>
          </a:p>
        </p:txBody>
      </p:sp>
      <p:sp>
        <p:nvSpPr>
          <p:cNvPr id="6" name="Footer Placeholder 5"/>
          <p:cNvSpPr>
            <a:spLocks noGrp="1"/>
          </p:cNvSpPr>
          <p:nvPr>
            <p:ph type="ftr" sz="quarter" idx="11"/>
          </p:nvPr>
        </p:nvSpPr>
        <p:spPr/>
        <p:txBody>
          <a:bodyPr/>
          <a:lstStyle/>
          <a:p>
            <a:pPr>
              <a:defRPr/>
            </a:pPr>
            <a:r>
              <a:rPr lang="it-IT"/>
              <a:t>Gruppo Tecnico UGN</a:t>
            </a:r>
          </a:p>
        </p:txBody>
      </p:sp>
      <p:sp>
        <p:nvSpPr>
          <p:cNvPr id="7" name="Slide Number Placeholder 6"/>
          <p:cNvSpPr>
            <a:spLocks noGrp="1"/>
          </p:cNvSpPr>
          <p:nvPr>
            <p:ph type="sldNum" sz="quarter" idx="12"/>
          </p:nvPr>
        </p:nvSpPr>
        <p:spPr/>
        <p:txBody>
          <a:bodyPr/>
          <a:lstStyle/>
          <a:p>
            <a:pPr>
              <a:defRPr/>
            </a:pPr>
            <a:fld id="{F224CD49-5F92-4F04-A534-1A05E2F148AC}" type="slidenum">
              <a:rPr lang="it-IT" smtClean="0"/>
              <a:pPr>
                <a:defRPr/>
              </a:pPr>
              <a:t>‹N›</a:t>
            </a:fld>
            <a:endParaRPr lang="it-IT"/>
          </a:p>
        </p:txBody>
      </p:sp>
    </p:spTree>
    <p:extLst>
      <p:ext uri="{BB962C8B-B14F-4D97-AF65-F5344CB8AC3E}">
        <p14:creationId xmlns:p14="http://schemas.microsoft.com/office/powerpoint/2010/main" xmlns="" val="16281576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it-IT"/>
              <a:t>Fare clic per modificare lo stile del titolo</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pPr>
              <a:defRPr/>
            </a:pPr>
            <a:fld id="{0DD2A9FE-E008-4F56-A0AC-19F6EC9BE3AD}" type="datetime1">
              <a:rPr lang="it-IT" smtClean="0"/>
              <a:pPr>
                <a:defRPr/>
              </a:pPr>
              <a:t>04/02/2019</a:t>
            </a:fld>
            <a:endParaRPr lang="it-IT"/>
          </a:p>
        </p:txBody>
      </p:sp>
      <p:sp>
        <p:nvSpPr>
          <p:cNvPr id="8" name="Footer Placeholder 7"/>
          <p:cNvSpPr>
            <a:spLocks noGrp="1"/>
          </p:cNvSpPr>
          <p:nvPr>
            <p:ph type="ftr" sz="quarter" idx="11"/>
          </p:nvPr>
        </p:nvSpPr>
        <p:spPr/>
        <p:txBody>
          <a:bodyPr/>
          <a:lstStyle/>
          <a:p>
            <a:pPr>
              <a:defRPr/>
            </a:pPr>
            <a:r>
              <a:rPr lang="it-IT"/>
              <a:t>Gruppo Tecnico UGN</a:t>
            </a:r>
          </a:p>
        </p:txBody>
      </p:sp>
      <p:sp>
        <p:nvSpPr>
          <p:cNvPr id="9" name="Slide Number Placeholder 8"/>
          <p:cNvSpPr>
            <a:spLocks noGrp="1"/>
          </p:cNvSpPr>
          <p:nvPr>
            <p:ph type="sldNum" sz="quarter" idx="12"/>
          </p:nvPr>
        </p:nvSpPr>
        <p:spPr/>
        <p:txBody>
          <a:bodyPr/>
          <a:lstStyle/>
          <a:p>
            <a:pPr>
              <a:defRPr/>
            </a:pPr>
            <a:fld id="{87281348-6EED-450F-9A25-699270C71C7D}" type="slidenum">
              <a:rPr lang="it-IT" smtClean="0"/>
              <a:pPr>
                <a:defRPr/>
              </a:pPr>
              <a:t>‹N›</a:t>
            </a:fld>
            <a:endParaRPr lang="it-IT"/>
          </a:p>
        </p:txBody>
      </p:sp>
    </p:spTree>
    <p:extLst>
      <p:ext uri="{BB962C8B-B14F-4D97-AF65-F5344CB8AC3E}">
        <p14:creationId xmlns:p14="http://schemas.microsoft.com/office/powerpoint/2010/main" xmlns="" val="3701642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it-IT"/>
              <a:t>Fare clic per modificare lo stile del titolo</a:t>
            </a:r>
            <a:endParaRPr lang="en-US" dirty="0"/>
          </a:p>
        </p:txBody>
      </p:sp>
      <p:sp>
        <p:nvSpPr>
          <p:cNvPr id="3" name="Date Placeholder 2"/>
          <p:cNvSpPr>
            <a:spLocks noGrp="1"/>
          </p:cNvSpPr>
          <p:nvPr>
            <p:ph type="dt" sz="half" idx="10"/>
          </p:nvPr>
        </p:nvSpPr>
        <p:spPr/>
        <p:txBody>
          <a:bodyPr/>
          <a:lstStyle/>
          <a:p>
            <a:pPr>
              <a:defRPr/>
            </a:pPr>
            <a:fld id="{CA092C48-0C13-4B97-A652-0FE9B45B6CB6}" type="datetime1">
              <a:rPr lang="it-IT" smtClean="0"/>
              <a:pPr>
                <a:defRPr/>
              </a:pPr>
              <a:t>04/02/2019</a:t>
            </a:fld>
            <a:endParaRPr lang="it-IT"/>
          </a:p>
        </p:txBody>
      </p:sp>
      <p:sp>
        <p:nvSpPr>
          <p:cNvPr id="4" name="Footer Placeholder 3"/>
          <p:cNvSpPr>
            <a:spLocks noGrp="1"/>
          </p:cNvSpPr>
          <p:nvPr>
            <p:ph type="ftr" sz="quarter" idx="11"/>
          </p:nvPr>
        </p:nvSpPr>
        <p:spPr/>
        <p:txBody>
          <a:bodyPr/>
          <a:lstStyle/>
          <a:p>
            <a:pPr>
              <a:defRPr/>
            </a:pPr>
            <a:r>
              <a:rPr lang="it-IT"/>
              <a:t>Gruppo Tecnico UGN</a:t>
            </a:r>
          </a:p>
        </p:txBody>
      </p:sp>
      <p:sp>
        <p:nvSpPr>
          <p:cNvPr id="5" name="Slide Number Placeholder 4"/>
          <p:cNvSpPr>
            <a:spLocks noGrp="1"/>
          </p:cNvSpPr>
          <p:nvPr>
            <p:ph type="sldNum" sz="quarter" idx="12"/>
          </p:nvPr>
        </p:nvSpPr>
        <p:spPr/>
        <p:txBody>
          <a:bodyPr/>
          <a:lstStyle/>
          <a:p>
            <a:pPr>
              <a:defRPr/>
            </a:pPr>
            <a:fld id="{13F5A252-3D29-45E7-999E-B54667C4B637}" type="slidenum">
              <a:rPr lang="it-IT" smtClean="0"/>
              <a:pPr>
                <a:defRPr/>
              </a:pPr>
              <a:t>‹N›</a:t>
            </a:fld>
            <a:endParaRPr lang="it-IT"/>
          </a:p>
        </p:txBody>
      </p:sp>
    </p:spTree>
    <p:extLst>
      <p:ext uri="{BB962C8B-B14F-4D97-AF65-F5344CB8AC3E}">
        <p14:creationId xmlns:p14="http://schemas.microsoft.com/office/powerpoint/2010/main" xmlns="" val="20751043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FFAA60E0-D193-4408-B8B2-236EDB9A75EA}" type="datetime1">
              <a:rPr lang="it-IT" smtClean="0"/>
              <a:pPr>
                <a:defRPr/>
              </a:pPr>
              <a:t>04/02/2019</a:t>
            </a:fld>
            <a:endParaRPr lang="it-IT"/>
          </a:p>
        </p:txBody>
      </p:sp>
      <p:sp>
        <p:nvSpPr>
          <p:cNvPr id="3" name="Footer Placeholder 2"/>
          <p:cNvSpPr>
            <a:spLocks noGrp="1"/>
          </p:cNvSpPr>
          <p:nvPr>
            <p:ph type="ftr" sz="quarter" idx="11"/>
          </p:nvPr>
        </p:nvSpPr>
        <p:spPr/>
        <p:txBody>
          <a:bodyPr/>
          <a:lstStyle/>
          <a:p>
            <a:pPr>
              <a:defRPr/>
            </a:pPr>
            <a:r>
              <a:rPr lang="it-IT"/>
              <a:t>Gruppo Tecnico UGN</a:t>
            </a:r>
          </a:p>
        </p:txBody>
      </p:sp>
      <p:sp>
        <p:nvSpPr>
          <p:cNvPr id="4" name="Slide Number Placeholder 3"/>
          <p:cNvSpPr>
            <a:spLocks noGrp="1"/>
          </p:cNvSpPr>
          <p:nvPr>
            <p:ph type="sldNum" sz="quarter" idx="12"/>
          </p:nvPr>
        </p:nvSpPr>
        <p:spPr/>
        <p:txBody>
          <a:bodyPr/>
          <a:lstStyle/>
          <a:p>
            <a:pPr>
              <a:defRPr/>
            </a:pPr>
            <a:fld id="{C3B474F2-B131-4650-9680-ACF07E1C035F}" type="slidenum">
              <a:rPr lang="it-IT" smtClean="0"/>
              <a:pPr>
                <a:defRPr/>
              </a:pPr>
              <a:t>‹N›</a:t>
            </a:fld>
            <a:endParaRPr lang="it-IT"/>
          </a:p>
        </p:txBody>
      </p:sp>
    </p:spTree>
    <p:extLst>
      <p:ext uri="{BB962C8B-B14F-4D97-AF65-F5344CB8AC3E}">
        <p14:creationId xmlns:p14="http://schemas.microsoft.com/office/powerpoint/2010/main" xmlns="" val="30576158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stili del testo dello schema</a:t>
            </a:r>
          </a:p>
        </p:txBody>
      </p:sp>
      <p:sp>
        <p:nvSpPr>
          <p:cNvPr id="4" name="Rectangle 2"/>
          <p:cNvSpPr>
            <a:spLocks noGrp="1" noChangeArrowheads="1"/>
          </p:cNvSpPr>
          <p:nvPr>
            <p:ph type="ftr" sz="quarter" idx="10"/>
          </p:nvPr>
        </p:nvSpPr>
        <p:spPr>
          <a:ln/>
        </p:spPr>
        <p:txBody>
          <a:bodyPr/>
          <a:lstStyle>
            <a:lvl1pPr>
              <a:defRPr/>
            </a:lvl1pPr>
          </a:lstStyle>
          <a:p>
            <a:pPr>
              <a:defRPr/>
            </a:pPr>
            <a:endParaRPr lang="it-IT"/>
          </a:p>
        </p:txBody>
      </p:sp>
      <p:sp>
        <p:nvSpPr>
          <p:cNvPr id="5" name="Rectangle 3"/>
          <p:cNvSpPr>
            <a:spLocks noGrp="1" noChangeArrowheads="1"/>
          </p:cNvSpPr>
          <p:nvPr>
            <p:ph type="sldNum" sz="quarter" idx="11"/>
          </p:nvPr>
        </p:nvSpPr>
        <p:spPr>
          <a:ln/>
        </p:spPr>
        <p:txBody>
          <a:bodyPr/>
          <a:lstStyle>
            <a:lvl1pPr>
              <a:defRPr/>
            </a:lvl1pPr>
          </a:lstStyle>
          <a:p>
            <a:pPr>
              <a:defRPr/>
            </a:pPr>
            <a:fld id="{834B8DB3-3446-432C-9AF9-7199E0852E0B}" type="slidenum">
              <a:rPr lang="it-IT"/>
              <a:pPr>
                <a:defRPr/>
              </a:pPr>
              <a:t>‹N›</a:t>
            </a:fld>
            <a:endParaRPr lang="it-IT"/>
          </a:p>
        </p:txBody>
      </p:sp>
      <p:sp>
        <p:nvSpPr>
          <p:cNvPr id="6" name="Rectangle 16"/>
          <p:cNvSpPr>
            <a:spLocks noGrp="1" noChangeArrowheads="1"/>
          </p:cNvSpPr>
          <p:nvPr>
            <p:ph type="dt" sz="half" idx="12"/>
          </p:nvPr>
        </p:nvSpPr>
        <p:spPr>
          <a:ln/>
        </p:spPr>
        <p:txBody>
          <a:bodyPr/>
          <a:lstStyle>
            <a:lvl1pPr>
              <a:defRPr/>
            </a:lvl1pPr>
          </a:lstStyle>
          <a:p>
            <a:pPr>
              <a:defRPr/>
            </a:pPr>
            <a:fld id="{B63846C8-8802-49E0-9C54-0BB3D40309EE}" type="datetime1">
              <a:rPr lang="it-IT"/>
              <a:pPr>
                <a:defRPr/>
              </a:pPr>
              <a:t>04/02/2019</a:t>
            </a:fld>
            <a:endParaRPr lang="it-IT"/>
          </a:p>
        </p:txBody>
      </p:sp>
    </p:spTree>
    <p:extLst>
      <p:ext uri="{BB962C8B-B14F-4D97-AF65-F5344CB8AC3E}">
        <p14:creationId xmlns:p14="http://schemas.microsoft.com/office/powerpoint/2010/main" xmlns="" val="35263148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it-IT"/>
              <a:t>Fare clic per modificare lo stile del titolo</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a:t>Fare clic per modificare stili del testo dello schema</a:t>
            </a:r>
          </a:p>
        </p:txBody>
      </p:sp>
      <p:sp>
        <p:nvSpPr>
          <p:cNvPr id="5" name="Date Placeholder 4"/>
          <p:cNvSpPr>
            <a:spLocks noGrp="1"/>
          </p:cNvSpPr>
          <p:nvPr>
            <p:ph type="dt" sz="half" idx="10"/>
          </p:nvPr>
        </p:nvSpPr>
        <p:spPr/>
        <p:txBody>
          <a:bodyPr/>
          <a:lstStyle/>
          <a:p>
            <a:pPr>
              <a:defRPr/>
            </a:pPr>
            <a:fld id="{681AA0D0-6C0B-4385-BC53-F0E3C978ED0F}" type="datetime1">
              <a:rPr lang="it-IT" smtClean="0"/>
              <a:pPr>
                <a:defRPr/>
              </a:pPr>
              <a:t>04/02/2019</a:t>
            </a:fld>
            <a:endParaRPr lang="it-IT"/>
          </a:p>
        </p:txBody>
      </p:sp>
      <p:sp>
        <p:nvSpPr>
          <p:cNvPr id="6" name="Footer Placeholder 5"/>
          <p:cNvSpPr>
            <a:spLocks noGrp="1"/>
          </p:cNvSpPr>
          <p:nvPr>
            <p:ph type="ftr" sz="quarter" idx="11"/>
          </p:nvPr>
        </p:nvSpPr>
        <p:spPr/>
        <p:txBody>
          <a:bodyPr/>
          <a:lstStyle/>
          <a:p>
            <a:pPr>
              <a:defRPr/>
            </a:pPr>
            <a:r>
              <a:rPr lang="it-IT"/>
              <a:t>Gruppo Tecnico UGN</a:t>
            </a:r>
          </a:p>
        </p:txBody>
      </p:sp>
      <p:sp>
        <p:nvSpPr>
          <p:cNvPr id="7" name="Slide Number Placeholder 6"/>
          <p:cNvSpPr>
            <a:spLocks noGrp="1"/>
          </p:cNvSpPr>
          <p:nvPr>
            <p:ph type="sldNum" sz="quarter" idx="12"/>
          </p:nvPr>
        </p:nvSpPr>
        <p:spPr/>
        <p:txBody>
          <a:bodyPr/>
          <a:lstStyle/>
          <a:p>
            <a:pPr>
              <a:defRPr/>
            </a:pPr>
            <a:fld id="{BDE26661-AD89-4DDD-83FF-2862CD6E068B}" type="slidenum">
              <a:rPr lang="it-IT" smtClean="0"/>
              <a:pPr>
                <a:defRPr/>
              </a:pPr>
              <a:t>‹N›</a:t>
            </a:fld>
            <a:endParaRPr lang="it-IT"/>
          </a:p>
        </p:txBody>
      </p:sp>
    </p:spTree>
    <p:extLst>
      <p:ext uri="{BB962C8B-B14F-4D97-AF65-F5344CB8AC3E}">
        <p14:creationId xmlns:p14="http://schemas.microsoft.com/office/powerpoint/2010/main" xmlns="" val="13617657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it-IT"/>
              <a:t>Fare clic per modificare lo stile del titolo</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Date Placeholder 4"/>
          <p:cNvSpPr>
            <a:spLocks noGrp="1"/>
          </p:cNvSpPr>
          <p:nvPr>
            <p:ph type="dt" sz="half" idx="10"/>
          </p:nvPr>
        </p:nvSpPr>
        <p:spPr/>
        <p:txBody>
          <a:bodyPr/>
          <a:lstStyle/>
          <a:p>
            <a:pPr>
              <a:defRPr/>
            </a:pPr>
            <a:fld id="{A19C7385-409E-437F-9A8B-1DF66A71847C}" type="datetime1">
              <a:rPr lang="it-IT" smtClean="0"/>
              <a:pPr>
                <a:defRPr/>
              </a:pPr>
              <a:t>04/02/2019</a:t>
            </a:fld>
            <a:endParaRPr lang="it-IT"/>
          </a:p>
        </p:txBody>
      </p:sp>
      <p:sp>
        <p:nvSpPr>
          <p:cNvPr id="6" name="Footer Placeholder 5"/>
          <p:cNvSpPr>
            <a:spLocks noGrp="1"/>
          </p:cNvSpPr>
          <p:nvPr>
            <p:ph type="ftr" sz="quarter" idx="11"/>
          </p:nvPr>
        </p:nvSpPr>
        <p:spPr/>
        <p:txBody>
          <a:bodyPr/>
          <a:lstStyle/>
          <a:p>
            <a:pPr>
              <a:defRPr/>
            </a:pPr>
            <a:r>
              <a:rPr lang="it-IT"/>
              <a:t>Gruppo Tecnico UGN</a:t>
            </a:r>
          </a:p>
        </p:txBody>
      </p:sp>
      <p:sp>
        <p:nvSpPr>
          <p:cNvPr id="7" name="Slide Number Placeholder 6"/>
          <p:cNvSpPr>
            <a:spLocks noGrp="1"/>
          </p:cNvSpPr>
          <p:nvPr>
            <p:ph type="sldNum" sz="quarter" idx="12"/>
          </p:nvPr>
        </p:nvSpPr>
        <p:spPr/>
        <p:txBody>
          <a:bodyPr/>
          <a:lstStyle/>
          <a:p>
            <a:pPr>
              <a:defRPr/>
            </a:pPr>
            <a:fld id="{9A675A16-9453-48A2-9901-51868DD947E1}" type="slidenum">
              <a:rPr lang="it-IT" smtClean="0"/>
              <a:pPr>
                <a:defRPr/>
              </a:pPr>
              <a:t>‹N›</a:t>
            </a:fld>
            <a:endParaRPr lang="it-IT"/>
          </a:p>
        </p:txBody>
      </p:sp>
    </p:spTree>
    <p:extLst>
      <p:ext uri="{BB962C8B-B14F-4D97-AF65-F5344CB8AC3E}">
        <p14:creationId xmlns:p14="http://schemas.microsoft.com/office/powerpoint/2010/main" xmlns="" val="15778806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it-IT"/>
              <a:t>Fare clic per modificare lo stile del titolo</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Date Placeholder 3"/>
          <p:cNvSpPr>
            <a:spLocks noGrp="1"/>
          </p:cNvSpPr>
          <p:nvPr>
            <p:ph type="dt" sz="half" idx="10"/>
          </p:nvPr>
        </p:nvSpPr>
        <p:spPr/>
        <p:txBody>
          <a:bodyPr/>
          <a:lstStyle/>
          <a:p>
            <a:pPr>
              <a:defRPr/>
            </a:pPr>
            <a:fld id="{28B76A9A-AA62-48D1-BE18-F5A86F9D7568}" type="datetime1">
              <a:rPr lang="it-IT" smtClean="0"/>
              <a:pPr>
                <a:defRPr/>
              </a:pPr>
              <a:t>04/02/2019</a:t>
            </a:fld>
            <a:endParaRPr lang="it-IT"/>
          </a:p>
        </p:txBody>
      </p:sp>
      <p:sp>
        <p:nvSpPr>
          <p:cNvPr id="5" name="Footer Placeholder 4"/>
          <p:cNvSpPr>
            <a:spLocks noGrp="1"/>
          </p:cNvSpPr>
          <p:nvPr>
            <p:ph type="ftr" sz="quarter" idx="11"/>
          </p:nvPr>
        </p:nvSpPr>
        <p:spPr/>
        <p:txBody>
          <a:bodyPr/>
          <a:lstStyle/>
          <a:p>
            <a:pPr>
              <a:defRPr/>
            </a:pPr>
            <a:r>
              <a:rPr lang="it-IT"/>
              <a:t>Gruppo Tecnico UGN</a:t>
            </a:r>
          </a:p>
        </p:txBody>
      </p:sp>
      <p:sp>
        <p:nvSpPr>
          <p:cNvPr id="6" name="Slide Number Placeholder 5"/>
          <p:cNvSpPr>
            <a:spLocks noGrp="1"/>
          </p:cNvSpPr>
          <p:nvPr>
            <p:ph type="sldNum" sz="quarter" idx="12"/>
          </p:nvPr>
        </p:nvSpPr>
        <p:spPr/>
        <p:txBody>
          <a:bodyPr/>
          <a:lstStyle/>
          <a:p>
            <a:pPr>
              <a:defRPr/>
            </a:pPr>
            <a:fld id="{1A604D25-6AF7-402B-9075-05E80A18F270}" type="slidenum">
              <a:rPr lang="it-IT" smtClean="0"/>
              <a:pPr>
                <a:defRPr/>
              </a:pPr>
              <a:t>‹N›</a:t>
            </a:fld>
            <a:endParaRPr lang="it-IT"/>
          </a:p>
        </p:txBody>
      </p:sp>
    </p:spTree>
    <p:extLst>
      <p:ext uri="{BB962C8B-B14F-4D97-AF65-F5344CB8AC3E}">
        <p14:creationId xmlns:p14="http://schemas.microsoft.com/office/powerpoint/2010/main" xmlns="" val="3545996918"/>
      </p:ext>
    </p:extLst>
  </p:cSld>
  <p:clrMapOvr>
    <a:masterClrMapping/>
  </p:clrMapOvr>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it-IT"/>
              <a:t>Fare clic per modificare lo stile del titolo</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stili del testo dello schema</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Date Placeholder 3"/>
          <p:cNvSpPr>
            <a:spLocks noGrp="1"/>
          </p:cNvSpPr>
          <p:nvPr>
            <p:ph type="dt" sz="half" idx="10"/>
          </p:nvPr>
        </p:nvSpPr>
        <p:spPr/>
        <p:txBody>
          <a:bodyPr/>
          <a:lstStyle/>
          <a:p>
            <a:pPr>
              <a:defRPr/>
            </a:pPr>
            <a:fld id="{28B76A9A-AA62-48D1-BE18-F5A86F9D7568}" type="datetime1">
              <a:rPr lang="it-IT" smtClean="0"/>
              <a:pPr>
                <a:defRPr/>
              </a:pPr>
              <a:t>04/02/2019</a:t>
            </a:fld>
            <a:endParaRPr lang="it-IT"/>
          </a:p>
        </p:txBody>
      </p:sp>
      <p:sp>
        <p:nvSpPr>
          <p:cNvPr id="5" name="Footer Placeholder 4"/>
          <p:cNvSpPr>
            <a:spLocks noGrp="1"/>
          </p:cNvSpPr>
          <p:nvPr>
            <p:ph type="ftr" sz="quarter" idx="11"/>
          </p:nvPr>
        </p:nvSpPr>
        <p:spPr/>
        <p:txBody>
          <a:bodyPr/>
          <a:lstStyle/>
          <a:p>
            <a:pPr>
              <a:defRPr/>
            </a:pPr>
            <a:r>
              <a:rPr lang="it-IT"/>
              <a:t>Gruppo Tecnico UGN</a:t>
            </a:r>
          </a:p>
        </p:txBody>
      </p:sp>
      <p:sp>
        <p:nvSpPr>
          <p:cNvPr id="6" name="Slide Number Placeholder 5"/>
          <p:cNvSpPr>
            <a:spLocks noGrp="1"/>
          </p:cNvSpPr>
          <p:nvPr>
            <p:ph type="sldNum" sz="quarter" idx="12"/>
          </p:nvPr>
        </p:nvSpPr>
        <p:spPr/>
        <p:txBody>
          <a:bodyPr/>
          <a:lstStyle/>
          <a:p>
            <a:pPr>
              <a:defRPr/>
            </a:pPr>
            <a:fld id="{1A604D25-6AF7-402B-9075-05E80A18F270}" type="slidenum">
              <a:rPr lang="it-IT" smtClean="0"/>
              <a:pPr>
                <a:defRPr/>
              </a:pPr>
              <a:t>‹N›</a:t>
            </a:fld>
            <a:endParaRPr lang="it-IT"/>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xmlns="" val="1385879093"/>
      </p:ext>
    </p:extLst>
  </p:cSld>
  <p:clrMapOvr>
    <a:masterClrMapping/>
  </p:clrMapOvr>
  <p:hf hd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it-IT"/>
              <a:t>Fare clic per modificare lo stile del titolo</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Date Placeholder 3"/>
          <p:cNvSpPr>
            <a:spLocks noGrp="1"/>
          </p:cNvSpPr>
          <p:nvPr>
            <p:ph type="dt" sz="half" idx="10"/>
          </p:nvPr>
        </p:nvSpPr>
        <p:spPr/>
        <p:txBody>
          <a:bodyPr/>
          <a:lstStyle/>
          <a:p>
            <a:pPr>
              <a:defRPr/>
            </a:pPr>
            <a:fld id="{28B76A9A-AA62-48D1-BE18-F5A86F9D7568}" type="datetime1">
              <a:rPr lang="it-IT" smtClean="0"/>
              <a:pPr>
                <a:defRPr/>
              </a:pPr>
              <a:t>04/02/2019</a:t>
            </a:fld>
            <a:endParaRPr lang="it-IT"/>
          </a:p>
        </p:txBody>
      </p:sp>
      <p:sp>
        <p:nvSpPr>
          <p:cNvPr id="5" name="Footer Placeholder 4"/>
          <p:cNvSpPr>
            <a:spLocks noGrp="1"/>
          </p:cNvSpPr>
          <p:nvPr>
            <p:ph type="ftr" sz="quarter" idx="11"/>
          </p:nvPr>
        </p:nvSpPr>
        <p:spPr/>
        <p:txBody>
          <a:bodyPr/>
          <a:lstStyle/>
          <a:p>
            <a:pPr>
              <a:defRPr/>
            </a:pPr>
            <a:r>
              <a:rPr lang="it-IT"/>
              <a:t>Gruppo Tecnico UGN</a:t>
            </a:r>
          </a:p>
        </p:txBody>
      </p:sp>
      <p:sp>
        <p:nvSpPr>
          <p:cNvPr id="6" name="Slide Number Placeholder 5"/>
          <p:cNvSpPr>
            <a:spLocks noGrp="1"/>
          </p:cNvSpPr>
          <p:nvPr>
            <p:ph type="sldNum" sz="quarter" idx="12"/>
          </p:nvPr>
        </p:nvSpPr>
        <p:spPr/>
        <p:txBody>
          <a:bodyPr/>
          <a:lstStyle/>
          <a:p>
            <a:pPr>
              <a:defRPr/>
            </a:pPr>
            <a:fld id="{1A604D25-6AF7-402B-9075-05E80A18F270}" type="slidenum">
              <a:rPr lang="it-IT" smtClean="0"/>
              <a:pPr>
                <a:defRPr/>
              </a:pPr>
              <a:t>‹N›</a:t>
            </a:fld>
            <a:endParaRPr lang="it-IT"/>
          </a:p>
        </p:txBody>
      </p:sp>
    </p:spTree>
    <p:extLst>
      <p:ext uri="{BB962C8B-B14F-4D97-AF65-F5344CB8AC3E}">
        <p14:creationId xmlns:p14="http://schemas.microsoft.com/office/powerpoint/2010/main" xmlns="" val="2763256707"/>
      </p:ext>
    </p:extLst>
  </p:cSld>
  <p:clrMapOvr>
    <a:masterClrMapping/>
  </p:clrMapOvr>
  <p:hf hd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cheda nome citazione">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it-IT"/>
              <a:t>Fare clic per modificare lo stile del titolo</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stili del testo dello schema</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Date Placeholder 3"/>
          <p:cNvSpPr>
            <a:spLocks noGrp="1"/>
          </p:cNvSpPr>
          <p:nvPr>
            <p:ph type="dt" sz="half" idx="10"/>
          </p:nvPr>
        </p:nvSpPr>
        <p:spPr/>
        <p:txBody>
          <a:bodyPr/>
          <a:lstStyle/>
          <a:p>
            <a:pPr>
              <a:defRPr/>
            </a:pPr>
            <a:fld id="{28B76A9A-AA62-48D1-BE18-F5A86F9D7568}" type="datetime1">
              <a:rPr lang="it-IT" smtClean="0"/>
              <a:pPr>
                <a:defRPr/>
              </a:pPr>
              <a:t>04/02/2019</a:t>
            </a:fld>
            <a:endParaRPr lang="it-IT"/>
          </a:p>
        </p:txBody>
      </p:sp>
      <p:sp>
        <p:nvSpPr>
          <p:cNvPr id="5" name="Footer Placeholder 4"/>
          <p:cNvSpPr>
            <a:spLocks noGrp="1"/>
          </p:cNvSpPr>
          <p:nvPr>
            <p:ph type="ftr" sz="quarter" idx="11"/>
          </p:nvPr>
        </p:nvSpPr>
        <p:spPr/>
        <p:txBody>
          <a:bodyPr/>
          <a:lstStyle/>
          <a:p>
            <a:pPr>
              <a:defRPr/>
            </a:pPr>
            <a:r>
              <a:rPr lang="it-IT"/>
              <a:t>Gruppo Tecnico UGN</a:t>
            </a:r>
          </a:p>
        </p:txBody>
      </p:sp>
      <p:sp>
        <p:nvSpPr>
          <p:cNvPr id="6" name="Slide Number Placeholder 5"/>
          <p:cNvSpPr>
            <a:spLocks noGrp="1"/>
          </p:cNvSpPr>
          <p:nvPr>
            <p:ph type="sldNum" sz="quarter" idx="12"/>
          </p:nvPr>
        </p:nvSpPr>
        <p:spPr/>
        <p:txBody>
          <a:bodyPr/>
          <a:lstStyle/>
          <a:p>
            <a:pPr>
              <a:defRPr/>
            </a:pPr>
            <a:fld id="{1A604D25-6AF7-402B-9075-05E80A18F270}" type="slidenum">
              <a:rPr lang="it-IT" smtClean="0"/>
              <a:pPr>
                <a:defRPr/>
              </a:pPr>
              <a:t>‹N›</a:t>
            </a:fld>
            <a:endParaRPr lang="it-IT"/>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xmlns="" val="147746776"/>
      </p:ext>
    </p:extLst>
  </p:cSld>
  <p:clrMapOvr>
    <a:masterClrMapping/>
  </p:clrMapOvr>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V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it-IT"/>
              <a:t>Fare clic per modificare lo stile del titolo</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stili del testo dello schema</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Date Placeholder 3"/>
          <p:cNvSpPr>
            <a:spLocks noGrp="1"/>
          </p:cNvSpPr>
          <p:nvPr>
            <p:ph type="dt" sz="half" idx="10"/>
          </p:nvPr>
        </p:nvSpPr>
        <p:spPr/>
        <p:txBody>
          <a:bodyPr/>
          <a:lstStyle/>
          <a:p>
            <a:pPr>
              <a:defRPr/>
            </a:pPr>
            <a:fld id="{28B76A9A-AA62-48D1-BE18-F5A86F9D7568}" type="datetime1">
              <a:rPr lang="it-IT" smtClean="0"/>
              <a:pPr>
                <a:defRPr/>
              </a:pPr>
              <a:t>04/02/2019</a:t>
            </a:fld>
            <a:endParaRPr lang="it-IT"/>
          </a:p>
        </p:txBody>
      </p:sp>
      <p:sp>
        <p:nvSpPr>
          <p:cNvPr id="5" name="Footer Placeholder 4"/>
          <p:cNvSpPr>
            <a:spLocks noGrp="1"/>
          </p:cNvSpPr>
          <p:nvPr>
            <p:ph type="ftr" sz="quarter" idx="11"/>
          </p:nvPr>
        </p:nvSpPr>
        <p:spPr/>
        <p:txBody>
          <a:bodyPr/>
          <a:lstStyle/>
          <a:p>
            <a:pPr>
              <a:defRPr/>
            </a:pPr>
            <a:r>
              <a:rPr lang="it-IT"/>
              <a:t>Gruppo Tecnico UGN</a:t>
            </a:r>
          </a:p>
        </p:txBody>
      </p:sp>
      <p:sp>
        <p:nvSpPr>
          <p:cNvPr id="6" name="Slide Number Placeholder 5"/>
          <p:cNvSpPr>
            <a:spLocks noGrp="1"/>
          </p:cNvSpPr>
          <p:nvPr>
            <p:ph type="sldNum" sz="quarter" idx="12"/>
          </p:nvPr>
        </p:nvSpPr>
        <p:spPr/>
        <p:txBody>
          <a:bodyPr/>
          <a:lstStyle/>
          <a:p>
            <a:pPr>
              <a:defRPr/>
            </a:pPr>
            <a:fld id="{1A604D25-6AF7-402B-9075-05E80A18F270}" type="slidenum">
              <a:rPr lang="it-IT" smtClean="0"/>
              <a:pPr>
                <a:defRPr/>
              </a:pPr>
              <a:t>‹N›</a:t>
            </a:fld>
            <a:endParaRPr lang="it-IT"/>
          </a:p>
        </p:txBody>
      </p:sp>
    </p:spTree>
    <p:extLst>
      <p:ext uri="{BB962C8B-B14F-4D97-AF65-F5344CB8AC3E}">
        <p14:creationId xmlns:p14="http://schemas.microsoft.com/office/powerpoint/2010/main" xmlns="" val="2988736732"/>
      </p:ext>
    </p:extLst>
  </p:cSld>
  <p:clrMapOvr>
    <a:masterClrMapping/>
  </p:clrMapOvr>
  <p:hf hd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pPr>
              <a:defRPr/>
            </a:pPr>
            <a:fld id="{F5E35156-DB96-4E7C-90F2-088A97D35A63}" type="datetime1">
              <a:rPr lang="it-IT" smtClean="0"/>
              <a:pPr>
                <a:defRPr/>
              </a:pPr>
              <a:t>04/02/2019</a:t>
            </a:fld>
            <a:endParaRPr lang="it-IT"/>
          </a:p>
        </p:txBody>
      </p:sp>
      <p:sp>
        <p:nvSpPr>
          <p:cNvPr id="5" name="Footer Placeholder 4"/>
          <p:cNvSpPr>
            <a:spLocks noGrp="1"/>
          </p:cNvSpPr>
          <p:nvPr>
            <p:ph type="ftr" sz="quarter" idx="11"/>
          </p:nvPr>
        </p:nvSpPr>
        <p:spPr/>
        <p:txBody>
          <a:bodyPr/>
          <a:lstStyle/>
          <a:p>
            <a:pPr>
              <a:defRPr/>
            </a:pPr>
            <a:r>
              <a:rPr lang="it-IT"/>
              <a:t>Gruppo Tecnico UGN</a:t>
            </a:r>
          </a:p>
        </p:txBody>
      </p:sp>
      <p:sp>
        <p:nvSpPr>
          <p:cNvPr id="6" name="Slide Number Placeholder 5"/>
          <p:cNvSpPr>
            <a:spLocks noGrp="1"/>
          </p:cNvSpPr>
          <p:nvPr>
            <p:ph type="sldNum" sz="quarter" idx="12"/>
          </p:nvPr>
        </p:nvSpPr>
        <p:spPr/>
        <p:txBody>
          <a:bodyPr/>
          <a:lstStyle/>
          <a:p>
            <a:pPr>
              <a:defRPr/>
            </a:pPr>
            <a:fld id="{C410AA44-6A92-435B-A41D-82B1643401CF}" type="slidenum">
              <a:rPr lang="it-IT" smtClean="0"/>
              <a:pPr>
                <a:defRPr/>
              </a:pPr>
              <a:t>‹N›</a:t>
            </a:fld>
            <a:endParaRPr lang="it-IT"/>
          </a:p>
        </p:txBody>
      </p:sp>
    </p:spTree>
    <p:extLst>
      <p:ext uri="{BB962C8B-B14F-4D97-AF65-F5344CB8AC3E}">
        <p14:creationId xmlns:p14="http://schemas.microsoft.com/office/powerpoint/2010/main" xmlns="" val="12000967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it-IT"/>
              <a:t>Fare clic per modificare lo stile del titolo</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pPr>
              <a:defRPr/>
            </a:pPr>
            <a:fld id="{F43E0475-F28B-4D57-AB80-6693F7C7B5B1}" type="datetime1">
              <a:rPr lang="it-IT" smtClean="0"/>
              <a:pPr>
                <a:defRPr/>
              </a:pPr>
              <a:t>04/02/2019</a:t>
            </a:fld>
            <a:endParaRPr lang="it-IT"/>
          </a:p>
        </p:txBody>
      </p:sp>
      <p:sp>
        <p:nvSpPr>
          <p:cNvPr id="5" name="Footer Placeholder 4"/>
          <p:cNvSpPr>
            <a:spLocks noGrp="1"/>
          </p:cNvSpPr>
          <p:nvPr>
            <p:ph type="ftr" sz="quarter" idx="11"/>
          </p:nvPr>
        </p:nvSpPr>
        <p:spPr/>
        <p:txBody>
          <a:bodyPr/>
          <a:lstStyle/>
          <a:p>
            <a:pPr>
              <a:defRPr/>
            </a:pPr>
            <a:r>
              <a:rPr lang="it-IT"/>
              <a:t>Gruppo Tecnico UGN</a:t>
            </a:r>
          </a:p>
        </p:txBody>
      </p:sp>
      <p:sp>
        <p:nvSpPr>
          <p:cNvPr id="6" name="Slide Number Placeholder 5"/>
          <p:cNvSpPr>
            <a:spLocks noGrp="1"/>
          </p:cNvSpPr>
          <p:nvPr>
            <p:ph type="sldNum" sz="quarter" idx="12"/>
          </p:nvPr>
        </p:nvSpPr>
        <p:spPr/>
        <p:txBody>
          <a:bodyPr/>
          <a:lstStyle/>
          <a:p>
            <a:pPr>
              <a:defRPr/>
            </a:pPr>
            <a:fld id="{BF94DE77-6D1E-45A7-82D8-90FD0709D2F3}" type="slidenum">
              <a:rPr lang="it-IT" smtClean="0"/>
              <a:pPr>
                <a:defRPr/>
              </a:pPr>
              <a:t>‹N›</a:t>
            </a:fld>
            <a:endParaRPr lang="it-IT"/>
          </a:p>
        </p:txBody>
      </p:sp>
    </p:spTree>
    <p:extLst>
      <p:ext uri="{BB962C8B-B14F-4D97-AF65-F5344CB8AC3E}">
        <p14:creationId xmlns:p14="http://schemas.microsoft.com/office/powerpoint/2010/main" xmlns="" val="1545930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2"/>
          <p:cNvSpPr>
            <a:spLocks noGrp="1" noChangeArrowheads="1"/>
          </p:cNvSpPr>
          <p:nvPr>
            <p:ph type="ftr" sz="quarter" idx="10"/>
          </p:nvPr>
        </p:nvSpPr>
        <p:spPr>
          <a:ln/>
        </p:spPr>
        <p:txBody>
          <a:bodyPr/>
          <a:lstStyle>
            <a:lvl1pPr>
              <a:defRPr/>
            </a:lvl1pPr>
          </a:lstStyle>
          <a:p>
            <a:pPr>
              <a:defRPr/>
            </a:pPr>
            <a:endParaRPr lang="it-IT"/>
          </a:p>
        </p:txBody>
      </p:sp>
      <p:sp>
        <p:nvSpPr>
          <p:cNvPr id="6" name="Rectangle 3"/>
          <p:cNvSpPr>
            <a:spLocks noGrp="1" noChangeArrowheads="1"/>
          </p:cNvSpPr>
          <p:nvPr>
            <p:ph type="sldNum" sz="quarter" idx="11"/>
          </p:nvPr>
        </p:nvSpPr>
        <p:spPr>
          <a:ln/>
        </p:spPr>
        <p:txBody>
          <a:bodyPr/>
          <a:lstStyle>
            <a:lvl1pPr>
              <a:defRPr/>
            </a:lvl1pPr>
          </a:lstStyle>
          <a:p>
            <a:pPr>
              <a:defRPr/>
            </a:pPr>
            <a:fld id="{CA6F8113-64C0-4D5F-8DD1-95097ABA41F7}" type="slidenum">
              <a:rPr lang="it-IT"/>
              <a:pPr>
                <a:defRPr/>
              </a:pPr>
              <a:t>‹N›</a:t>
            </a:fld>
            <a:endParaRPr lang="it-IT"/>
          </a:p>
        </p:txBody>
      </p:sp>
      <p:sp>
        <p:nvSpPr>
          <p:cNvPr id="7" name="Rectangle 16"/>
          <p:cNvSpPr>
            <a:spLocks noGrp="1" noChangeArrowheads="1"/>
          </p:cNvSpPr>
          <p:nvPr>
            <p:ph type="dt" sz="half" idx="12"/>
          </p:nvPr>
        </p:nvSpPr>
        <p:spPr>
          <a:ln/>
        </p:spPr>
        <p:txBody>
          <a:bodyPr/>
          <a:lstStyle>
            <a:lvl1pPr>
              <a:defRPr/>
            </a:lvl1pPr>
          </a:lstStyle>
          <a:p>
            <a:pPr>
              <a:defRPr/>
            </a:pPr>
            <a:fld id="{ABA9EC64-3B7B-4E67-A17C-5B3236C19573}" type="datetime1">
              <a:rPr lang="it-IT"/>
              <a:pPr>
                <a:defRPr/>
              </a:pPr>
              <a:t>04/02/2019</a:t>
            </a:fld>
            <a:endParaRPr lang="it-IT"/>
          </a:p>
        </p:txBody>
      </p:sp>
    </p:spTree>
    <p:extLst>
      <p:ext uri="{BB962C8B-B14F-4D97-AF65-F5344CB8AC3E}">
        <p14:creationId xmlns:p14="http://schemas.microsoft.com/office/powerpoint/2010/main" xmlns="" val="20312595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2"/>
          <p:cNvSpPr>
            <a:spLocks noGrp="1" noChangeArrowheads="1"/>
          </p:cNvSpPr>
          <p:nvPr>
            <p:ph type="ftr" sz="quarter" idx="10"/>
          </p:nvPr>
        </p:nvSpPr>
        <p:spPr>
          <a:ln/>
        </p:spPr>
        <p:txBody>
          <a:bodyPr/>
          <a:lstStyle>
            <a:lvl1pPr>
              <a:defRPr/>
            </a:lvl1pPr>
          </a:lstStyle>
          <a:p>
            <a:pPr>
              <a:defRPr/>
            </a:pPr>
            <a:endParaRPr lang="it-IT"/>
          </a:p>
        </p:txBody>
      </p:sp>
      <p:sp>
        <p:nvSpPr>
          <p:cNvPr id="8" name="Rectangle 3"/>
          <p:cNvSpPr>
            <a:spLocks noGrp="1" noChangeArrowheads="1"/>
          </p:cNvSpPr>
          <p:nvPr>
            <p:ph type="sldNum" sz="quarter" idx="11"/>
          </p:nvPr>
        </p:nvSpPr>
        <p:spPr>
          <a:ln/>
        </p:spPr>
        <p:txBody>
          <a:bodyPr/>
          <a:lstStyle>
            <a:lvl1pPr>
              <a:defRPr/>
            </a:lvl1pPr>
          </a:lstStyle>
          <a:p>
            <a:pPr>
              <a:defRPr/>
            </a:pPr>
            <a:fld id="{D3092BC7-9A5A-4BD3-BC6B-5A76E977568F}" type="slidenum">
              <a:rPr lang="it-IT"/>
              <a:pPr>
                <a:defRPr/>
              </a:pPr>
              <a:t>‹N›</a:t>
            </a:fld>
            <a:endParaRPr lang="it-IT"/>
          </a:p>
        </p:txBody>
      </p:sp>
      <p:sp>
        <p:nvSpPr>
          <p:cNvPr id="9" name="Rectangle 16"/>
          <p:cNvSpPr>
            <a:spLocks noGrp="1" noChangeArrowheads="1"/>
          </p:cNvSpPr>
          <p:nvPr>
            <p:ph type="dt" sz="half" idx="12"/>
          </p:nvPr>
        </p:nvSpPr>
        <p:spPr>
          <a:ln/>
        </p:spPr>
        <p:txBody>
          <a:bodyPr/>
          <a:lstStyle>
            <a:lvl1pPr>
              <a:defRPr/>
            </a:lvl1pPr>
          </a:lstStyle>
          <a:p>
            <a:pPr>
              <a:defRPr/>
            </a:pPr>
            <a:fld id="{0F8D0C15-265B-4531-BD35-7F70CBE8E32C}" type="datetime1">
              <a:rPr lang="it-IT"/>
              <a:pPr>
                <a:defRPr/>
              </a:pPr>
              <a:t>04/02/2019</a:t>
            </a:fld>
            <a:endParaRPr lang="it-IT"/>
          </a:p>
        </p:txBody>
      </p:sp>
    </p:spTree>
    <p:extLst>
      <p:ext uri="{BB962C8B-B14F-4D97-AF65-F5344CB8AC3E}">
        <p14:creationId xmlns:p14="http://schemas.microsoft.com/office/powerpoint/2010/main" xmlns="" val="24900034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Rectangle 2"/>
          <p:cNvSpPr>
            <a:spLocks noGrp="1" noChangeArrowheads="1"/>
          </p:cNvSpPr>
          <p:nvPr>
            <p:ph type="ftr" sz="quarter" idx="10"/>
          </p:nvPr>
        </p:nvSpPr>
        <p:spPr>
          <a:ln/>
        </p:spPr>
        <p:txBody>
          <a:bodyPr/>
          <a:lstStyle>
            <a:lvl1pPr>
              <a:defRPr/>
            </a:lvl1pPr>
          </a:lstStyle>
          <a:p>
            <a:pPr>
              <a:defRPr/>
            </a:pPr>
            <a:endParaRPr lang="it-IT"/>
          </a:p>
        </p:txBody>
      </p:sp>
      <p:sp>
        <p:nvSpPr>
          <p:cNvPr id="4" name="Rectangle 3"/>
          <p:cNvSpPr>
            <a:spLocks noGrp="1" noChangeArrowheads="1"/>
          </p:cNvSpPr>
          <p:nvPr>
            <p:ph type="sldNum" sz="quarter" idx="11"/>
          </p:nvPr>
        </p:nvSpPr>
        <p:spPr>
          <a:ln/>
        </p:spPr>
        <p:txBody>
          <a:bodyPr/>
          <a:lstStyle>
            <a:lvl1pPr>
              <a:defRPr/>
            </a:lvl1pPr>
          </a:lstStyle>
          <a:p>
            <a:pPr>
              <a:defRPr/>
            </a:pPr>
            <a:fld id="{83279100-F3D6-48F2-A52C-0C065137A6FC}" type="slidenum">
              <a:rPr lang="it-IT"/>
              <a:pPr>
                <a:defRPr/>
              </a:pPr>
              <a:t>‹N›</a:t>
            </a:fld>
            <a:endParaRPr lang="it-IT"/>
          </a:p>
        </p:txBody>
      </p:sp>
      <p:sp>
        <p:nvSpPr>
          <p:cNvPr id="5" name="Rectangle 16"/>
          <p:cNvSpPr>
            <a:spLocks noGrp="1" noChangeArrowheads="1"/>
          </p:cNvSpPr>
          <p:nvPr>
            <p:ph type="dt" sz="half" idx="12"/>
          </p:nvPr>
        </p:nvSpPr>
        <p:spPr>
          <a:ln/>
        </p:spPr>
        <p:txBody>
          <a:bodyPr/>
          <a:lstStyle>
            <a:lvl1pPr>
              <a:defRPr/>
            </a:lvl1pPr>
          </a:lstStyle>
          <a:p>
            <a:pPr>
              <a:defRPr/>
            </a:pPr>
            <a:fld id="{27472A4A-F2C4-4516-9B4B-7E6E10600FF0}" type="datetime1">
              <a:rPr lang="it-IT"/>
              <a:pPr>
                <a:defRPr/>
              </a:pPr>
              <a:t>04/02/2019</a:t>
            </a:fld>
            <a:endParaRPr lang="it-IT"/>
          </a:p>
        </p:txBody>
      </p:sp>
    </p:spTree>
    <p:extLst>
      <p:ext uri="{BB962C8B-B14F-4D97-AF65-F5344CB8AC3E}">
        <p14:creationId xmlns:p14="http://schemas.microsoft.com/office/powerpoint/2010/main" xmlns="" val="40768800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2"/>
          <p:cNvSpPr>
            <a:spLocks noGrp="1" noChangeArrowheads="1"/>
          </p:cNvSpPr>
          <p:nvPr>
            <p:ph type="ftr" sz="quarter" idx="10"/>
          </p:nvPr>
        </p:nvSpPr>
        <p:spPr>
          <a:ln/>
        </p:spPr>
        <p:txBody>
          <a:bodyPr/>
          <a:lstStyle>
            <a:lvl1pPr>
              <a:defRPr/>
            </a:lvl1pPr>
          </a:lstStyle>
          <a:p>
            <a:pPr>
              <a:defRPr/>
            </a:pPr>
            <a:endParaRPr lang="it-IT"/>
          </a:p>
        </p:txBody>
      </p:sp>
      <p:sp>
        <p:nvSpPr>
          <p:cNvPr id="3" name="Rectangle 3"/>
          <p:cNvSpPr>
            <a:spLocks noGrp="1" noChangeArrowheads="1"/>
          </p:cNvSpPr>
          <p:nvPr>
            <p:ph type="sldNum" sz="quarter" idx="11"/>
          </p:nvPr>
        </p:nvSpPr>
        <p:spPr>
          <a:ln/>
        </p:spPr>
        <p:txBody>
          <a:bodyPr/>
          <a:lstStyle>
            <a:lvl1pPr>
              <a:defRPr/>
            </a:lvl1pPr>
          </a:lstStyle>
          <a:p>
            <a:pPr>
              <a:defRPr/>
            </a:pPr>
            <a:fld id="{97D6701D-D8AC-4AFB-AE1F-9F72C9812933}" type="slidenum">
              <a:rPr lang="it-IT"/>
              <a:pPr>
                <a:defRPr/>
              </a:pPr>
              <a:t>‹N›</a:t>
            </a:fld>
            <a:endParaRPr lang="it-IT"/>
          </a:p>
        </p:txBody>
      </p:sp>
      <p:sp>
        <p:nvSpPr>
          <p:cNvPr id="4" name="Rectangle 16"/>
          <p:cNvSpPr>
            <a:spLocks noGrp="1" noChangeArrowheads="1"/>
          </p:cNvSpPr>
          <p:nvPr>
            <p:ph type="dt" sz="half" idx="12"/>
          </p:nvPr>
        </p:nvSpPr>
        <p:spPr>
          <a:ln/>
        </p:spPr>
        <p:txBody>
          <a:bodyPr/>
          <a:lstStyle>
            <a:lvl1pPr>
              <a:defRPr/>
            </a:lvl1pPr>
          </a:lstStyle>
          <a:p>
            <a:pPr>
              <a:defRPr/>
            </a:pPr>
            <a:fld id="{49745FBF-BA6F-4083-8692-194954AB4801}" type="datetime1">
              <a:rPr lang="it-IT"/>
              <a:pPr>
                <a:defRPr/>
              </a:pPr>
              <a:t>04/02/2019</a:t>
            </a:fld>
            <a:endParaRPr lang="it-IT"/>
          </a:p>
        </p:txBody>
      </p:sp>
    </p:spTree>
    <p:extLst>
      <p:ext uri="{BB962C8B-B14F-4D97-AF65-F5344CB8AC3E}">
        <p14:creationId xmlns:p14="http://schemas.microsoft.com/office/powerpoint/2010/main" xmlns="" val="4104500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2"/>
          <p:cNvSpPr>
            <a:spLocks noGrp="1" noChangeArrowheads="1"/>
          </p:cNvSpPr>
          <p:nvPr>
            <p:ph type="ftr" sz="quarter" idx="10"/>
          </p:nvPr>
        </p:nvSpPr>
        <p:spPr>
          <a:ln/>
        </p:spPr>
        <p:txBody>
          <a:bodyPr/>
          <a:lstStyle>
            <a:lvl1pPr>
              <a:defRPr/>
            </a:lvl1pPr>
          </a:lstStyle>
          <a:p>
            <a:pPr>
              <a:defRPr/>
            </a:pPr>
            <a:endParaRPr lang="it-IT"/>
          </a:p>
        </p:txBody>
      </p:sp>
      <p:sp>
        <p:nvSpPr>
          <p:cNvPr id="6" name="Rectangle 3"/>
          <p:cNvSpPr>
            <a:spLocks noGrp="1" noChangeArrowheads="1"/>
          </p:cNvSpPr>
          <p:nvPr>
            <p:ph type="sldNum" sz="quarter" idx="11"/>
          </p:nvPr>
        </p:nvSpPr>
        <p:spPr>
          <a:ln/>
        </p:spPr>
        <p:txBody>
          <a:bodyPr/>
          <a:lstStyle>
            <a:lvl1pPr>
              <a:defRPr/>
            </a:lvl1pPr>
          </a:lstStyle>
          <a:p>
            <a:pPr>
              <a:defRPr/>
            </a:pPr>
            <a:fld id="{ABAE419F-8F90-4144-8211-C35764EDFC64}" type="slidenum">
              <a:rPr lang="it-IT"/>
              <a:pPr>
                <a:defRPr/>
              </a:pPr>
              <a:t>‹N›</a:t>
            </a:fld>
            <a:endParaRPr lang="it-IT"/>
          </a:p>
        </p:txBody>
      </p:sp>
      <p:sp>
        <p:nvSpPr>
          <p:cNvPr id="7" name="Rectangle 16"/>
          <p:cNvSpPr>
            <a:spLocks noGrp="1" noChangeArrowheads="1"/>
          </p:cNvSpPr>
          <p:nvPr>
            <p:ph type="dt" sz="half" idx="12"/>
          </p:nvPr>
        </p:nvSpPr>
        <p:spPr>
          <a:ln/>
        </p:spPr>
        <p:txBody>
          <a:bodyPr/>
          <a:lstStyle>
            <a:lvl1pPr>
              <a:defRPr/>
            </a:lvl1pPr>
          </a:lstStyle>
          <a:p>
            <a:pPr>
              <a:defRPr/>
            </a:pPr>
            <a:fld id="{EF7B15CC-0178-4B56-A3E2-5C9462ED6E36}" type="datetime1">
              <a:rPr lang="it-IT"/>
              <a:pPr>
                <a:defRPr/>
              </a:pPr>
              <a:t>04/02/2019</a:t>
            </a:fld>
            <a:endParaRPr lang="it-IT"/>
          </a:p>
        </p:txBody>
      </p:sp>
    </p:spTree>
    <p:extLst>
      <p:ext uri="{BB962C8B-B14F-4D97-AF65-F5344CB8AC3E}">
        <p14:creationId xmlns:p14="http://schemas.microsoft.com/office/powerpoint/2010/main" xmlns="" val="22209726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2"/>
          <p:cNvSpPr>
            <a:spLocks noGrp="1" noChangeArrowheads="1"/>
          </p:cNvSpPr>
          <p:nvPr>
            <p:ph type="ftr" sz="quarter" idx="10"/>
          </p:nvPr>
        </p:nvSpPr>
        <p:spPr>
          <a:ln/>
        </p:spPr>
        <p:txBody>
          <a:bodyPr/>
          <a:lstStyle>
            <a:lvl1pPr>
              <a:defRPr/>
            </a:lvl1pPr>
          </a:lstStyle>
          <a:p>
            <a:pPr>
              <a:defRPr/>
            </a:pPr>
            <a:endParaRPr lang="it-IT"/>
          </a:p>
        </p:txBody>
      </p:sp>
      <p:sp>
        <p:nvSpPr>
          <p:cNvPr id="6" name="Rectangle 3"/>
          <p:cNvSpPr>
            <a:spLocks noGrp="1" noChangeArrowheads="1"/>
          </p:cNvSpPr>
          <p:nvPr>
            <p:ph type="sldNum" sz="quarter" idx="11"/>
          </p:nvPr>
        </p:nvSpPr>
        <p:spPr>
          <a:ln/>
        </p:spPr>
        <p:txBody>
          <a:bodyPr/>
          <a:lstStyle>
            <a:lvl1pPr>
              <a:defRPr/>
            </a:lvl1pPr>
          </a:lstStyle>
          <a:p>
            <a:pPr>
              <a:defRPr/>
            </a:pPr>
            <a:fld id="{879E502B-1023-44F6-9BF9-5CEDE8882270}" type="slidenum">
              <a:rPr lang="it-IT"/>
              <a:pPr>
                <a:defRPr/>
              </a:pPr>
              <a:t>‹N›</a:t>
            </a:fld>
            <a:endParaRPr lang="it-IT"/>
          </a:p>
        </p:txBody>
      </p:sp>
      <p:sp>
        <p:nvSpPr>
          <p:cNvPr id="7" name="Rectangle 16"/>
          <p:cNvSpPr>
            <a:spLocks noGrp="1" noChangeArrowheads="1"/>
          </p:cNvSpPr>
          <p:nvPr>
            <p:ph type="dt" sz="half" idx="12"/>
          </p:nvPr>
        </p:nvSpPr>
        <p:spPr>
          <a:ln/>
        </p:spPr>
        <p:txBody>
          <a:bodyPr/>
          <a:lstStyle>
            <a:lvl1pPr>
              <a:defRPr/>
            </a:lvl1pPr>
          </a:lstStyle>
          <a:p>
            <a:pPr>
              <a:defRPr/>
            </a:pPr>
            <a:fld id="{6EEF07BD-E77D-44F0-BC01-B0EC42DB46AB}" type="datetime1">
              <a:rPr lang="it-IT"/>
              <a:pPr>
                <a:defRPr/>
              </a:pPr>
              <a:t>04/02/2019</a:t>
            </a:fld>
            <a:endParaRPr lang="it-IT"/>
          </a:p>
        </p:txBody>
      </p:sp>
    </p:spTree>
    <p:extLst>
      <p:ext uri="{BB962C8B-B14F-4D97-AF65-F5344CB8AC3E}">
        <p14:creationId xmlns:p14="http://schemas.microsoft.com/office/powerpoint/2010/main" xmlns="" val="16366111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2"/>
          <p:cNvSpPr>
            <a:spLocks noGrp="1" noChangeArrowheads="1"/>
          </p:cNvSpPr>
          <p:nvPr>
            <p:ph type="ftr" sz="quarter" idx="10"/>
          </p:nvPr>
        </p:nvSpPr>
        <p:spPr>
          <a:ln/>
        </p:spPr>
        <p:txBody>
          <a:bodyPr/>
          <a:lstStyle>
            <a:lvl1pPr>
              <a:defRPr/>
            </a:lvl1pPr>
          </a:lstStyle>
          <a:p>
            <a:pPr>
              <a:defRPr/>
            </a:pPr>
            <a:endParaRPr lang="it-IT"/>
          </a:p>
        </p:txBody>
      </p:sp>
      <p:sp>
        <p:nvSpPr>
          <p:cNvPr id="5" name="Rectangle 3"/>
          <p:cNvSpPr>
            <a:spLocks noGrp="1" noChangeArrowheads="1"/>
          </p:cNvSpPr>
          <p:nvPr>
            <p:ph type="sldNum" sz="quarter" idx="11"/>
          </p:nvPr>
        </p:nvSpPr>
        <p:spPr>
          <a:ln/>
        </p:spPr>
        <p:txBody>
          <a:bodyPr/>
          <a:lstStyle>
            <a:lvl1pPr>
              <a:defRPr/>
            </a:lvl1pPr>
          </a:lstStyle>
          <a:p>
            <a:pPr>
              <a:defRPr/>
            </a:pPr>
            <a:fld id="{A08B24F0-F6A2-4BEF-8FAC-A114AA45FEA7}" type="slidenum">
              <a:rPr lang="it-IT"/>
              <a:pPr>
                <a:defRPr/>
              </a:pPr>
              <a:t>‹N›</a:t>
            </a:fld>
            <a:endParaRPr lang="it-IT"/>
          </a:p>
        </p:txBody>
      </p:sp>
      <p:sp>
        <p:nvSpPr>
          <p:cNvPr id="6" name="Rectangle 16"/>
          <p:cNvSpPr>
            <a:spLocks noGrp="1" noChangeArrowheads="1"/>
          </p:cNvSpPr>
          <p:nvPr>
            <p:ph type="dt" sz="half" idx="12"/>
          </p:nvPr>
        </p:nvSpPr>
        <p:spPr>
          <a:ln/>
        </p:spPr>
        <p:txBody>
          <a:bodyPr/>
          <a:lstStyle>
            <a:lvl1pPr>
              <a:defRPr/>
            </a:lvl1pPr>
          </a:lstStyle>
          <a:p>
            <a:pPr>
              <a:defRPr/>
            </a:pPr>
            <a:fld id="{088A2B47-374F-4F83-AF36-FC62CA4C1778}" type="datetime1">
              <a:rPr lang="it-IT"/>
              <a:pPr>
                <a:defRPr/>
              </a:pPr>
              <a:t>04/02/2019</a:t>
            </a:fld>
            <a:endParaRPr lang="it-IT"/>
          </a:p>
        </p:txBody>
      </p:sp>
    </p:spTree>
    <p:extLst>
      <p:ext uri="{BB962C8B-B14F-4D97-AF65-F5344CB8AC3E}">
        <p14:creationId xmlns:p14="http://schemas.microsoft.com/office/powerpoint/2010/main" xmlns="" val="15151781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theme" Target="../theme/theme4.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tint val="90000"/>
                <a:lumMod val="0"/>
                <a:lumOff val="100000"/>
              </a:schemeClr>
            </a:gs>
            <a:gs pos="100000">
              <a:schemeClr val="bg1">
                <a:lumMod val="95000"/>
              </a:schemeClr>
            </a:gs>
          </a:gsLst>
          <a:path path="circle">
            <a:fillToRect l="50000" t="50000" r="100000" b="100000"/>
          </a:path>
          <a:tileRect/>
        </a:gradFill>
        <a:effectLst/>
      </p:bgPr>
    </p:bg>
    <p:spTree>
      <p:nvGrpSpPr>
        <p:cNvPr id="1" name=""/>
        <p:cNvGrpSpPr/>
        <p:nvPr/>
      </p:nvGrpSpPr>
      <p:grpSpPr>
        <a:xfrm>
          <a:off x="0" y="0"/>
          <a:ext cx="0" cy="0"/>
          <a:chOff x="0" y="0"/>
          <a:chExt cx="0" cy="0"/>
        </a:xfrm>
      </p:grpSpPr>
      <p:sp>
        <p:nvSpPr>
          <p:cNvPr id="227330" name="Rectangle 2"/>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a:cs typeface="+mn-cs"/>
              </a:defRPr>
            </a:lvl1pPr>
          </a:lstStyle>
          <a:p>
            <a:pPr>
              <a:defRPr/>
            </a:pPr>
            <a:endParaRPr lang="it-IT"/>
          </a:p>
        </p:txBody>
      </p:sp>
      <p:sp>
        <p:nvSpPr>
          <p:cNvPr id="227331" name="Rectangle 3"/>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Black" pitchFamily="34" charset="0"/>
                <a:cs typeface="+mn-cs"/>
              </a:defRPr>
            </a:lvl1pPr>
          </a:lstStyle>
          <a:p>
            <a:pPr>
              <a:defRPr/>
            </a:pPr>
            <a:fld id="{899CA0E3-B5C9-42D9-9DE7-A45608037361}" type="slidenum">
              <a:rPr lang="it-IT"/>
              <a:pPr>
                <a:defRPr/>
              </a:pPr>
              <a:t>‹N›</a:t>
            </a:fld>
            <a:endParaRPr lang="it-IT"/>
          </a:p>
        </p:txBody>
      </p:sp>
      <p:grpSp>
        <p:nvGrpSpPr>
          <p:cNvPr id="2052" name="Group 4"/>
          <p:cNvGrpSpPr>
            <a:grpSpLocks/>
          </p:cNvGrpSpPr>
          <p:nvPr/>
        </p:nvGrpSpPr>
        <p:grpSpPr bwMode="auto">
          <a:xfrm>
            <a:off x="0" y="0"/>
            <a:ext cx="9144000" cy="546100"/>
            <a:chOff x="0" y="0"/>
            <a:chExt cx="5760" cy="344"/>
          </a:xfrm>
        </p:grpSpPr>
        <p:sp>
          <p:nvSpPr>
            <p:cNvPr id="2056" name="Rectangle 5"/>
            <p:cNvSpPr>
              <a:spLocks noChangeArrowheads="1"/>
            </p:cNvSpPr>
            <p:nvPr/>
          </p:nvSpPr>
          <p:spPr bwMode="auto">
            <a:xfrm>
              <a:off x="0" y="0"/>
              <a:ext cx="180" cy="336"/>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endParaRPr lang="it-IT" sz="2400">
                <a:latin typeface="Times New Roman" pitchFamily="18" charset="0"/>
              </a:endParaRPr>
            </a:p>
          </p:txBody>
        </p:sp>
        <p:sp>
          <p:nvSpPr>
            <p:cNvPr id="2057" name="Rectangle 6"/>
            <p:cNvSpPr>
              <a:spLocks noChangeArrowheads="1"/>
            </p:cNvSpPr>
            <p:nvPr/>
          </p:nvSpPr>
          <p:spPr bwMode="auto">
            <a:xfrm>
              <a:off x="260" y="85"/>
              <a:ext cx="5500" cy="173"/>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it-IT" sz="2400">
                <a:latin typeface="Times New Roman" pitchFamily="18" charset="0"/>
              </a:endParaRPr>
            </a:p>
          </p:txBody>
        </p:sp>
        <p:sp>
          <p:nvSpPr>
            <p:cNvPr id="2058" name="Rectangle 7"/>
            <p:cNvSpPr>
              <a:spLocks noChangeArrowheads="1"/>
            </p:cNvSpPr>
            <p:nvPr/>
          </p:nvSpPr>
          <p:spPr bwMode="auto">
            <a:xfrm>
              <a:off x="258" y="85"/>
              <a:ext cx="87" cy="89"/>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it-IT">
                <a:solidFill>
                  <a:schemeClr val="hlink"/>
                </a:solidFill>
              </a:endParaRPr>
            </a:p>
          </p:txBody>
        </p:sp>
        <p:sp>
          <p:nvSpPr>
            <p:cNvPr id="2059" name="Rectangle 8"/>
            <p:cNvSpPr>
              <a:spLocks noChangeArrowheads="1"/>
            </p:cNvSpPr>
            <p:nvPr/>
          </p:nvSpPr>
          <p:spPr bwMode="auto">
            <a:xfrm>
              <a:off x="345" y="0"/>
              <a:ext cx="88" cy="87"/>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it-IT">
                <a:solidFill>
                  <a:schemeClr val="hlink"/>
                </a:solidFill>
              </a:endParaRPr>
            </a:p>
          </p:txBody>
        </p:sp>
        <p:sp>
          <p:nvSpPr>
            <p:cNvPr id="2060" name="Rectangle 9"/>
            <p:cNvSpPr>
              <a:spLocks noChangeArrowheads="1"/>
            </p:cNvSpPr>
            <p:nvPr/>
          </p:nvSpPr>
          <p:spPr bwMode="auto">
            <a:xfrm>
              <a:off x="345" y="85"/>
              <a:ext cx="88" cy="89"/>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it-IT">
                <a:solidFill>
                  <a:schemeClr val="accent2"/>
                </a:solidFill>
              </a:endParaRPr>
            </a:p>
          </p:txBody>
        </p:sp>
        <p:sp>
          <p:nvSpPr>
            <p:cNvPr id="2061" name="Rectangle 10"/>
            <p:cNvSpPr>
              <a:spLocks noChangeArrowheads="1"/>
            </p:cNvSpPr>
            <p:nvPr/>
          </p:nvSpPr>
          <p:spPr bwMode="auto">
            <a:xfrm>
              <a:off x="173" y="173"/>
              <a:ext cx="86" cy="87"/>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it-IT">
                <a:solidFill>
                  <a:schemeClr val="hlink"/>
                </a:solidFill>
              </a:endParaRPr>
            </a:p>
          </p:txBody>
        </p:sp>
        <p:sp>
          <p:nvSpPr>
            <p:cNvPr id="2062" name="Rectangle 11"/>
            <p:cNvSpPr>
              <a:spLocks noChangeArrowheads="1"/>
            </p:cNvSpPr>
            <p:nvPr/>
          </p:nvSpPr>
          <p:spPr bwMode="auto">
            <a:xfrm>
              <a:off x="83" y="86"/>
              <a:ext cx="89" cy="87"/>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it-IT" sz="2400">
                <a:latin typeface="Times New Roman" pitchFamily="18" charset="0"/>
              </a:endParaRPr>
            </a:p>
          </p:txBody>
        </p:sp>
        <p:sp>
          <p:nvSpPr>
            <p:cNvPr id="2063" name="Rectangle 12"/>
            <p:cNvSpPr>
              <a:spLocks noChangeArrowheads="1"/>
            </p:cNvSpPr>
            <p:nvPr/>
          </p:nvSpPr>
          <p:spPr bwMode="auto">
            <a:xfrm>
              <a:off x="258" y="171"/>
              <a:ext cx="87" cy="87"/>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it-IT">
                <a:solidFill>
                  <a:schemeClr val="accent2"/>
                </a:solidFill>
              </a:endParaRPr>
            </a:p>
          </p:txBody>
        </p:sp>
        <p:sp>
          <p:nvSpPr>
            <p:cNvPr id="2064" name="Rectangle 13"/>
            <p:cNvSpPr>
              <a:spLocks noChangeArrowheads="1"/>
            </p:cNvSpPr>
            <p:nvPr/>
          </p:nvSpPr>
          <p:spPr bwMode="auto">
            <a:xfrm>
              <a:off x="173" y="258"/>
              <a:ext cx="86" cy="8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it-IT">
                <a:solidFill>
                  <a:schemeClr val="accent2"/>
                </a:solidFill>
              </a:endParaRPr>
            </a:p>
          </p:txBody>
        </p:sp>
      </p:grpSp>
      <p:sp>
        <p:nvSpPr>
          <p:cNvPr id="2053" name="Rectangle 14"/>
          <p:cNvSpPr>
            <a:spLocks noGrp="1" noChangeArrowheads="1"/>
          </p:cNvSpPr>
          <p:nvPr>
            <p:ph type="title"/>
          </p:nvPr>
        </p:nvSpPr>
        <p:spPr bwMode="auto">
          <a:xfrm>
            <a:off x="457200" y="457200"/>
            <a:ext cx="8229600" cy="1371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a:t>Fare clic per modificare lo stile del titolo</a:t>
            </a:r>
          </a:p>
        </p:txBody>
      </p:sp>
      <p:sp>
        <p:nvSpPr>
          <p:cNvPr id="2054" name="Rectangle 15"/>
          <p:cNvSpPr>
            <a:spLocks noGrp="1" noChangeArrowheads="1"/>
          </p:cNvSpPr>
          <p:nvPr>
            <p:ph type="body" idx="1"/>
          </p:nvPr>
        </p:nvSpPr>
        <p:spPr bwMode="auto">
          <a:xfrm>
            <a:off x="457200" y="1981200"/>
            <a:ext cx="8229600" cy="3886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227344" name="Rectangle 16"/>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cs typeface="+mn-cs"/>
              </a:defRPr>
            </a:lvl1pPr>
          </a:lstStyle>
          <a:p>
            <a:pPr>
              <a:defRPr/>
            </a:pPr>
            <a:fld id="{DB0DE02A-5A74-45C6-BF72-89533AE6094C}" type="datetime1">
              <a:rPr lang="it-IT"/>
              <a:pPr>
                <a:defRPr/>
              </a:pPr>
              <a:t>04/02/2019</a:t>
            </a:fld>
            <a:endParaRPr lang="it-IT"/>
          </a:p>
        </p:txBody>
      </p:sp>
    </p:spTree>
  </p:cSld>
  <p:clrMap bg1="lt1" tx1="dk1" bg2="lt2" tx2="dk2" accent1="accent1" accent2="accent2" accent3="accent3" accent4="accent4" accent5="accent5" accent6="accent6" hlink="hlink" folHlink="folHlink"/>
  <p:sldLayoutIdLst>
    <p:sldLayoutId id="2147484345" r:id="rId1"/>
    <p:sldLayoutId id="2147484346" r:id="rId2"/>
    <p:sldLayoutId id="2147484347" r:id="rId3"/>
    <p:sldLayoutId id="2147484348" r:id="rId4"/>
    <p:sldLayoutId id="2147484349" r:id="rId5"/>
    <p:sldLayoutId id="2147484350" r:id="rId6"/>
    <p:sldLayoutId id="2147484351" r:id="rId7"/>
    <p:sldLayoutId id="2147484352" r:id="rId8"/>
    <p:sldLayoutId id="2147484353" r:id="rId9"/>
    <p:sldLayoutId id="2147484354" r:id="rId10"/>
  </p:sldLayoutIdLst>
  <p:txStyles>
    <p:titleStyle>
      <a:lvl1pPr algn="l" rtl="0" eaLnBrk="0" fontAlgn="base" hangingPunct="0">
        <a:spcBef>
          <a:spcPct val="0"/>
        </a:spcBef>
        <a:spcAft>
          <a:spcPct val="0"/>
        </a:spcAft>
        <a:defRPr sz="4400">
          <a:solidFill>
            <a:schemeClr val="tx1"/>
          </a:solidFill>
          <a:latin typeface="+mj-lt"/>
          <a:ea typeface="+mj-ea"/>
          <a:cs typeface="+mj-cs"/>
        </a:defRPr>
      </a:lvl1pPr>
      <a:lvl2pPr algn="l" rtl="0" eaLnBrk="0" fontAlgn="base" hangingPunct="0">
        <a:spcBef>
          <a:spcPct val="0"/>
        </a:spcBef>
        <a:spcAft>
          <a:spcPct val="0"/>
        </a:spcAft>
        <a:defRPr sz="4400">
          <a:solidFill>
            <a:schemeClr val="tx1"/>
          </a:solidFill>
          <a:latin typeface="Arial" charset="0"/>
          <a:cs typeface="Arial" charset="0"/>
        </a:defRPr>
      </a:lvl2pPr>
      <a:lvl3pPr algn="l" rtl="0" eaLnBrk="0" fontAlgn="base" hangingPunct="0">
        <a:spcBef>
          <a:spcPct val="0"/>
        </a:spcBef>
        <a:spcAft>
          <a:spcPct val="0"/>
        </a:spcAft>
        <a:defRPr sz="4400">
          <a:solidFill>
            <a:schemeClr val="tx1"/>
          </a:solidFill>
          <a:latin typeface="Arial" charset="0"/>
          <a:cs typeface="Arial" charset="0"/>
        </a:defRPr>
      </a:lvl3pPr>
      <a:lvl4pPr algn="l" rtl="0" eaLnBrk="0" fontAlgn="base" hangingPunct="0">
        <a:spcBef>
          <a:spcPct val="0"/>
        </a:spcBef>
        <a:spcAft>
          <a:spcPct val="0"/>
        </a:spcAft>
        <a:defRPr sz="4400">
          <a:solidFill>
            <a:schemeClr val="tx1"/>
          </a:solidFill>
          <a:latin typeface="Arial" charset="0"/>
          <a:cs typeface="Arial" charset="0"/>
        </a:defRPr>
      </a:lvl4pPr>
      <a:lvl5pPr algn="l" rtl="0" eaLnBrk="0" fontAlgn="base" hangingPunct="0">
        <a:spcBef>
          <a:spcPct val="0"/>
        </a:spcBef>
        <a:spcAft>
          <a:spcPct val="0"/>
        </a:spcAft>
        <a:defRPr sz="4400">
          <a:solidFill>
            <a:schemeClr val="tx1"/>
          </a:solidFill>
          <a:latin typeface="Arial" charset="0"/>
          <a:cs typeface="Arial" charset="0"/>
        </a:defRPr>
      </a:lvl5pPr>
      <a:lvl6pPr marL="457200" algn="l" rtl="0" fontAlgn="base">
        <a:spcBef>
          <a:spcPct val="0"/>
        </a:spcBef>
        <a:spcAft>
          <a:spcPct val="0"/>
        </a:spcAft>
        <a:defRPr sz="4400">
          <a:solidFill>
            <a:schemeClr val="tx1"/>
          </a:solidFill>
          <a:latin typeface="Arial" charset="0"/>
          <a:cs typeface="Arial" charset="0"/>
        </a:defRPr>
      </a:lvl6pPr>
      <a:lvl7pPr marL="914400" algn="l" rtl="0" fontAlgn="base">
        <a:spcBef>
          <a:spcPct val="0"/>
        </a:spcBef>
        <a:spcAft>
          <a:spcPct val="0"/>
        </a:spcAft>
        <a:defRPr sz="4400">
          <a:solidFill>
            <a:schemeClr val="tx1"/>
          </a:solidFill>
          <a:latin typeface="Arial" charset="0"/>
          <a:cs typeface="Arial" charset="0"/>
        </a:defRPr>
      </a:lvl7pPr>
      <a:lvl8pPr marL="1371600" algn="l" rtl="0" fontAlgn="base">
        <a:spcBef>
          <a:spcPct val="0"/>
        </a:spcBef>
        <a:spcAft>
          <a:spcPct val="0"/>
        </a:spcAft>
        <a:defRPr sz="4400">
          <a:solidFill>
            <a:schemeClr val="tx1"/>
          </a:solidFill>
          <a:latin typeface="Arial" charset="0"/>
          <a:cs typeface="Arial" charset="0"/>
        </a:defRPr>
      </a:lvl8pPr>
      <a:lvl9pPr marL="1828800" algn="l" rtl="0" fontAlgn="base">
        <a:spcBef>
          <a:spcPct val="0"/>
        </a:spcBef>
        <a:spcAft>
          <a:spcPct val="0"/>
        </a:spcAft>
        <a:defRPr sz="4400">
          <a:solidFill>
            <a:schemeClr val="tx1"/>
          </a:solidFill>
          <a:latin typeface="Arial" charset="0"/>
          <a:cs typeface="Arial" charset="0"/>
        </a:defRPr>
      </a:lvl9pPr>
    </p:titleStyle>
    <p:bodyStyle>
      <a:lvl1pPr marL="342900" indent="-342900" algn="l" rtl="0" eaLnBrk="0" fontAlgn="base" hangingPunct="0">
        <a:spcBef>
          <a:spcPct val="20000"/>
        </a:spcBef>
        <a:spcAft>
          <a:spcPct val="0"/>
        </a:spcAft>
        <a:buClr>
          <a:schemeClr val="bg2"/>
        </a:buClr>
        <a:buSzPct val="7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sz="2800">
          <a:solidFill>
            <a:schemeClr val="tx1"/>
          </a:solidFill>
          <a:latin typeface="+mn-lt"/>
          <a:cs typeface="+mn-cs"/>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sz="2400">
          <a:solidFill>
            <a:schemeClr val="tx1"/>
          </a:solidFill>
          <a:latin typeface="+mn-lt"/>
          <a:cs typeface="+mn-cs"/>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sz="2000">
          <a:solidFill>
            <a:schemeClr val="tx1"/>
          </a:solidFill>
          <a:latin typeface="+mn-lt"/>
          <a:cs typeface="+mn-cs"/>
        </a:defRPr>
      </a:lvl4pPr>
      <a:lvl5pPr marL="2057400" indent="-228600" algn="l" rtl="0" eaLnBrk="0" fontAlgn="base" hangingPunct="0">
        <a:spcBef>
          <a:spcPct val="20000"/>
        </a:spcBef>
        <a:spcAft>
          <a:spcPct val="0"/>
        </a:spcAft>
        <a:buClr>
          <a:schemeClr val="bg2"/>
        </a:buClr>
        <a:buFont typeface="Wingdings" pitchFamily="2" charset="2"/>
        <a:buChar char="§"/>
        <a:defRPr sz="2000">
          <a:solidFill>
            <a:schemeClr val="tx1"/>
          </a:solidFill>
          <a:latin typeface="+mn-lt"/>
          <a:cs typeface="+mn-cs"/>
        </a:defRPr>
      </a:lvl5pPr>
      <a:lvl6pPr marL="2514600" indent="-228600" algn="l" rtl="0" fontAlgn="base">
        <a:spcBef>
          <a:spcPct val="20000"/>
        </a:spcBef>
        <a:spcAft>
          <a:spcPct val="0"/>
        </a:spcAft>
        <a:buClr>
          <a:schemeClr val="bg2"/>
        </a:buClr>
        <a:buFont typeface="Wingdings" pitchFamily="2" charset="2"/>
        <a:buChar char="§"/>
        <a:defRPr sz="2000">
          <a:solidFill>
            <a:schemeClr val="tx1"/>
          </a:solidFill>
          <a:latin typeface="+mn-lt"/>
          <a:cs typeface="+mn-cs"/>
        </a:defRPr>
      </a:lvl6pPr>
      <a:lvl7pPr marL="2971800" indent="-228600" algn="l" rtl="0" fontAlgn="base">
        <a:spcBef>
          <a:spcPct val="20000"/>
        </a:spcBef>
        <a:spcAft>
          <a:spcPct val="0"/>
        </a:spcAft>
        <a:buClr>
          <a:schemeClr val="bg2"/>
        </a:buClr>
        <a:buFont typeface="Wingdings" pitchFamily="2" charset="2"/>
        <a:buChar char="§"/>
        <a:defRPr sz="2000">
          <a:solidFill>
            <a:schemeClr val="tx1"/>
          </a:solidFill>
          <a:latin typeface="+mn-lt"/>
          <a:cs typeface="+mn-cs"/>
        </a:defRPr>
      </a:lvl7pPr>
      <a:lvl8pPr marL="3429000" indent="-228600" algn="l" rtl="0" fontAlgn="base">
        <a:spcBef>
          <a:spcPct val="20000"/>
        </a:spcBef>
        <a:spcAft>
          <a:spcPct val="0"/>
        </a:spcAft>
        <a:buClr>
          <a:schemeClr val="bg2"/>
        </a:buClr>
        <a:buFont typeface="Wingdings" pitchFamily="2" charset="2"/>
        <a:buChar char="§"/>
        <a:defRPr sz="2000">
          <a:solidFill>
            <a:schemeClr val="tx1"/>
          </a:solidFill>
          <a:latin typeface="+mn-lt"/>
          <a:cs typeface="+mn-cs"/>
        </a:defRPr>
      </a:lvl8pPr>
      <a:lvl9pPr marL="3886200" indent="-228600" algn="l" rtl="0" fontAlgn="base">
        <a:spcBef>
          <a:spcPct val="20000"/>
        </a:spcBef>
        <a:spcAft>
          <a:spcPct val="0"/>
        </a:spcAft>
        <a:buClr>
          <a:schemeClr val="bg2"/>
        </a:buClr>
        <a:buFont typeface="Wingdings" pitchFamily="2" charset="2"/>
        <a:buChar char="§"/>
        <a:defRPr sz="2000">
          <a:solidFill>
            <a:schemeClr val="tx1"/>
          </a:solidFill>
          <a:latin typeface="+mn-lt"/>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tint val="90000"/>
                <a:lumMod val="0"/>
                <a:lumOff val="100000"/>
              </a:schemeClr>
            </a:gs>
            <a:gs pos="100000">
              <a:schemeClr val="bg1">
                <a:lumMod val="95000"/>
              </a:schemeClr>
            </a:gs>
          </a:gsLst>
          <a:path path="circle">
            <a:fillToRect l="50000" t="50000" r="100000" b="100000"/>
          </a:path>
          <a:tileRect/>
        </a:gradFill>
        <a:effectLst/>
      </p:bgPr>
    </p:bg>
    <p:spTree>
      <p:nvGrpSpPr>
        <p:cNvPr id="1" name=""/>
        <p:cNvGrpSpPr/>
        <p:nvPr/>
      </p:nvGrpSpPr>
      <p:grpSpPr>
        <a:xfrm>
          <a:off x="0" y="0"/>
          <a:ext cx="0" cy="0"/>
          <a:chOff x="0" y="0"/>
          <a:chExt cx="0" cy="0"/>
        </a:xfrm>
      </p:grpSpPr>
      <p:sp>
        <p:nvSpPr>
          <p:cNvPr id="3074" name="Rectangle 4"/>
          <p:cNvSpPr>
            <a:spLocks noGrp="1" noChangeArrowheads="1"/>
          </p:cNvSpPr>
          <p:nvPr>
            <p:ph type="title"/>
          </p:nvPr>
        </p:nvSpPr>
        <p:spPr bwMode="auto">
          <a:xfrm>
            <a:off x="931863" y="96838"/>
            <a:ext cx="7158037" cy="1412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it-IT"/>
              <a:t>Fare clic per modificare lo stile del titolo</a:t>
            </a:r>
          </a:p>
        </p:txBody>
      </p:sp>
      <p:sp>
        <p:nvSpPr>
          <p:cNvPr id="3075" name="Rectangle 5"/>
          <p:cNvSpPr>
            <a:spLocks noGrp="1" noChangeArrowheads="1"/>
          </p:cNvSpPr>
          <p:nvPr>
            <p:ph type="body" idx="1"/>
          </p:nvPr>
        </p:nvSpPr>
        <p:spPr bwMode="auto">
          <a:xfrm>
            <a:off x="949325" y="1981200"/>
            <a:ext cx="7661275"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7" name="Rectangle 3"/>
          <p:cNvSpPr>
            <a:spLocks noGrp="1" noChangeArrowheads="1"/>
          </p:cNvSpPr>
          <p:nvPr>
            <p:ph type="dt" sz="half" idx="2"/>
          </p:nvPr>
        </p:nvSpPr>
        <p:spPr bwMode="auto">
          <a:xfrm>
            <a:off x="685800" y="6248400"/>
            <a:ext cx="1905000" cy="457200"/>
          </a:xfrm>
          <a:prstGeom prst="rect">
            <a:avLst/>
          </a:prstGeo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lvl1pPr>
          </a:lstStyle>
          <a:p>
            <a:pPr>
              <a:defRPr/>
            </a:pPr>
            <a:fld id="{9FF55DFA-B23E-44C2-BECC-BBB7347DFFDE}" type="datetime1">
              <a:rPr lang="it-IT"/>
              <a:pPr>
                <a:defRPr/>
              </a:pPr>
              <a:t>04/02/2019</a:t>
            </a:fld>
            <a:endParaRPr lang="it-IT"/>
          </a:p>
        </p:txBody>
      </p:sp>
      <p:sp>
        <p:nvSpPr>
          <p:cNvPr id="18" name="Rectangle 4"/>
          <p:cNvSpPr>
            <a:spLocks noGrp="1" noChangeArrowheads="1"/>
          </p:cNvSpPr>
          <p:nvPr>
            <p:ph type="ftr" sz="quarter" idx="3"/>
          </p:nvPr>
        </p:nvSpPr>
        <p:spPr bwMode="auto">
          <a:xfrm>
            <a:off x="3124200" y="6248400"/>
            <a:ext cx="2895600" cy="457200"/>
          </a:xfrm>
          <a:prstGeom prst="rect">
            <a:avLst/>
          </a:prstGeo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lvl1pPr>
          </a:lstStyle>
          <a:p>
            <a:pPr>
              <a:defRPr/>
            </a:pPr>
            <a:endParaRPr lang="it-IT"/>
          </a:p>
        </p:txBody>
      </p:sp>
      <p:sp>
        <p:nvSpPr>
          <p:cNvPr id="19" name="Rectangle 5"/>
          <p:cNvSpPr>
            <a:spLocks noGrp="1" noChangeArrowheads="1"/>
          </p:cNvSpPr>
          <p:nvPr>
            <p:ph type="sldNum" sz="quarter" idx="4"/>
          </p:nvPr>
        </p:nvSpPr>
        <p:spPr bwMode="auto">
          <a:xfrm>
            <a:off x="6553200" y="6248400"/>
            <a:ext cx="1905000" cy="457200"/>
          </a:xfrm>
          <a:prstGeom prst="rect">
            <a:avLst/>
          </a:prstGeo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lvl1pPr>
          </a:lstStyle>
          <a:p>
            <a:pPr>
              <a:defRPr/>
            </a:pPr>
            <a:fld id="{74F0135C-D418-4173-88BD-C6B5EA3DDFB1}"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363" r:id="rId1"/>
  </p:sldLayoutIdLst>
  <p:txStyles>
    <p:titleStyle>
      <a:lvl1pPr algn="l" rtl="0" eaLnBrk="0" fontAlgn="base" hangingPunct="0">
        <a:spcBef>
          <a:spcPct val="0"/>
        </a:spcBef>
        <a:spcAft>
          <a:spcPct val="0"/>
        </a:spcAft>
        <a:defRPr sz="4000">
          <a:solidFill>
            <a:schemeClr val="tx2"/>
          </a:solidFill>
          <a:latin typeface="Arial" charset="0"/>
          <a:ea typeface="+mj-ea"/>
          <a:cs typeface="+mj-cs"/>
        </a:defRPr>
      </a:lvl1pPr>
      <a:lvl2pPr algn="l" rtl="0" eaLnBrk="0" fontAlgn="base" hangingPunct="0">
        <a:spcBef>
          <a:spcPct val="0"/>
        </a:spcBef>
        <a:spcAft>
          <a:spcPct val="0"/>
        </a:spcAft>
        <a:defRPr sz="4000">
          <a:solidFill>
            <a:schemeClr val="tx2"/>
          </a:solidFill>
          <a:latin typeface="Arial" charset="0"/>
          <a:cs typeface="Arial" charset="0"/>
        </a:defRPr>
      </a:lvl2pPr>
      <a:lvl3pPr algn="l" rtl="0" eaLnBrk="0" fontAlgn="base" hangingPunct="0">
        <a:spcBef>
          <a:spcPct val="0"/>
        </a:spcBef>
        <a:spcAft>
          <a:spcPct val="0"/>
        </a:spcAft>
        <a:defRPr sz="4000">
          <a:solidFill>
            <a:schemeClr val="tx2"/>
          </a:solidFill>
          <a:latin typeface="Arial" charset="0"/>
          <a:cs typeface="Arial" charset="0"/>
        </a:defRPr>
      </a:lvl3pPr>
      <a:lvl4pPr algn="l" rtl="0" eaLnBrk="0" fontAlgn="base" hangingPunct="0">
        <a:spcBef>
          <a:spcPct val="0"/>
        </a:spcBef>
        <a:spcAft>
          <a:spcPct val="0"/>
        </a:spcAft>
        <a:defRPr sz="4000">
          <a:solidFill>
            <a:schemeClr val="tx2"/>
          </a:solidFill>
          <a:latin typeface="Arial" charset="0"/>
          <a:cs typeface="Arial" charset="0"/>
        </a:defRPr>
      </a:lvl4pPr>
      <a:lvl5pPr algn="l" rtl="0" eaLnBrk="0" fontAlgn="base" hangingPunct="0">
        <a:spcBef>
          <a:spcPct val="0"/>
        </a:spcBef>
        <a:spcAft>
          <a:spcPct val="0"/>
        </a:spcAft>
        <a:defRPr sz="4000">
          <a:solidFill>
            <a:schemeClr val="tx2"/>
          </a:solidFill>
          <a:latin typeface="Arial" charset="0"/>
          <a:cs typeface="Arial" charset="0"/>
        </a:defRPr>
      </a:lvl5pPr>
      <a:lvl6pPr marL="457200" algn="l" rtl="0" fontAlgn="base">
        <a:spcBef>
          <a:spcPct val="0"/>
        </a:spcBef>
        <a:spcAft>
          <a:spcPct val="0"/>
        </a:spcAft>
        <a:defRPr sz="4000">
          <a:solidFill>
            <a:schemeClr val="tx2"/>
          </a:solidFill>
          <a:latin typeface="Arial" charset="0"/>
          <a:cs typeface="Arial" charset="0"/>
        </a:defRPr>
      </a:lvl6pPr>
      <a:lvl7pPr marL="914400" algn="l" rtl="0" fontAlgn="base">
        <a:spcBef>
          <a:spcPct val="0"/>
        </a:spcBef>
        <a:spcAft>
          <a:spcPct val="0"/>
        </a:spcAft>
        <a:defRPr sz="4000">
          <a:solidFill>
            <a:schemeClr val="tx2"/>
          </a:solidFill>
          <a:latin typeface="Arial" charset="0"/>
          <a:cs typeface="Arial" charset="0"/>
        </a:defRPr>
      </a:lvl7pPr>
      <a:lvl8pPr marL="1371600" algn="l" rtl="0" fontAlgn="base">
        <a:spcBef>
          <a:spcPct val="0"/>
        </a:spcBef>
        <a:spcAft>
          <a:spcPct val="0"/>
        </a:spcAft>
        <a:defRPr sz="4000">
          <a:solidFill>
            <a:schemeClr val="tx2"/>
          </a:solidFill>
          <a:latin typeface="Arial" charset="0"/>
          <a:cs typeface="Arial" charset="0"/>
        </a:defRPr>
      </a:lvl8pPr>
      <a:lvl9pPr marL="1828800" algn="l" rtl="0" fontAlgn="base">
        <a:spcBef>
          <a:spcPct val="0"/>
        </a:spcBef>
        <a:spcAft>
          <a:spcPct val="0"/>
        </a:spcAft>
        <a:defRPr sz="4000">
          <a:solidFill>
            <a:schemeClr val="tx2"/>
          </a:solidFill>
          <a:latin typeface="Arial" charset="0"/>
          <a:cs typeface="Arial" charset="0"/>
        </a:defRPr>
      </a:lvl9pPr>
    </p:titleStyle>
    <p:bodyStyle>
      <a:lvl1pPr marL="447675" indent="-447675" algn="l" rtl="0" eaLnBrk="0" fontAlgn="base" hangingPunct="0">
        <a:spcBef>
          <a:spcPct val="20000"/>
        </a:spcBef>
        <a:spcAft>
          <a:spcPct val="0"/>
        </a:spcAft>
        <a:buClr>
          <a:schemeClr val="accent1"/>
        </a:buClr>
        <a:buSzPct val="70000"/>
        <a:buFont typeface="Wingdings" pitchFamily="2" charset="2"/>
        <a:buChar char="n"/>
        <a:defRPr sz="3200">
          <a:solidFill>
            <a:schemeClr val="tx1"/>
          </a:solidFill>
          <a:latin typeface="Arial" charset="0"/>
          <a:ea typeface="+mn-ea"/>
          <a:cs typeface="+mn-cs"/>
        </a:defRPr>
      </a:lvl1pPr>
      <a:lvl2pPr marL="889000" indent="-439738" algn="l" rtl="0" eaLnBrk="0" fontAlgn="base" hangingPunct="0">
        <a:spcBef>
          <a:spcPct val="20000"/>
        </a:spcBef>
        <a:spcAft>
          <a:spcPct val="0"/>
        </a:spcAft>
        <a:buClr>
          <a:schemeClr val="hlink"/>
        </a:buClr>
        <a:buSzPct val="65000"/>
        <a:buFont typeface="Wingdings" pitchFamily="2" charset="2"/>
        <a:buChar char="¡"/>
        <a:defRPr sz="2800">
          <a:solidFill>
            <a:schemeClr val="tx1"/>
          </a:solidFill>
          <a:latin typeface="Arial" charset="0"/>
          <a:cs typeface="+mn-cs"/>
        </a:defRPr>
      </a:lvl2pPr>
      <a:lvl3pPr marL="1293813" indent="-403225" algn="l" rtl="0" eaLnBrk="0" fontAlgn="base" hangingPunct="0">
        <a:spcBef>
          <a:spcPct val="20000"/>
        </a:spcBef>
        <a:spcAft>
          <a:spcPct val="0"/>
        </a:spcAft>
        <a:buClr>
          <a:schemeClr val="accent1"/>
        </a:buClr>
        <a:buSzPct val="70000"/>
        <a:buFont typeface="Wingdings" pitchFamily="2" charset="2"/>
        <a:buChar char="n"/>
        <a:defRPr sz="2400">
          <a:solidFill>
            <a:schemeClr val="tx1"/>
          </a:solidFill>
          <a:latin typeface="Arial" charset="0"/>
          <a:cs typeface="+mn-cs"/>
        </a:defRPr>
      </a:lvl3pPr>
      <a:lvl4pPr marL="1681163" indent="-385763" algn="l" rtl="0" eaLnBrk="0" fontAlgn="base" hangingPunct="0">
        <a:spcBef>
          <a:spcPct val="20000"/>
        </a:spcBef>
        <a:spcAft>
          <a:spcPct val="0"/>
        </a:spcAft>
        <a:buClr>
          <a:schemeClr val="hlink"/>
        </a:buClr>
        <a:buSzPct val="75000"/>
        <a:buFont typeface="Wingdings" pitchFamily="2" charset="2"/>
        <a:buChar char="¡"/>
        <a:defRPr sz="2000">
          <a:solidFill>
            <a:schemeClr val="tx1"/>
          </a:solidFill>
          <a:latin typeface="Arial" charset="0"/>
          <a:cs typeface="+mn-cs"/>
        </a:defRPr>
      </a:lvl4pPr>
      <a:lvl5pPr marL="2070100" indent="-387350" algn="l" rtl="0" eaLnBrk="0" fontAlgn="base" hangingPunct="0">
        <a:spcBef>
          <a:spcPct val="20000"/>
        </a:spcBef>
        <a:spcAft>
          <a:spcPct val="0"/>
        </a:spcAft>
        <a:buClr>
          <a:schemeClr val="accent1"/>
        </a:buClr>
        <a:buSzPct val="70000"/>
        <a:buFont typeface="Wingdings" pitchFamily="2" charset="2"/>
        <a:buChar char="n"/>
        <a:defRPr sz="2000">
          <a:solidFill>
            <a:schemeClr val="tx1"/>
          </a:solidFill>
          <a:latin typeface="Arial" charset="0"/>
          <a:cs typeface="+mn-cs"/>
        </a:defRPr>
      </a:lvl5pPr>
      <a:lvl6pPr marL="2527300" indent="-387350" algn="l" rtl="0" fontAlgn="base">
        <a:spcBef>
          <a:spcPct val="20000"/>
        </a:spcBef>
        <a:spcAft>
          <a:spcPct val="0"/>
        </a:spcAft>
        <a:buClr>
          <a:schemeClr val="accent1"/>
        </a:buClr>
        <a:buSzPct val="70000"/>
        <a:buFont typeface="Wingdings" pitchFamily="2" charset="2"/>
        <a:buChar char="n"/>
        <a:defRPr sz="2000">
          <a:solidFill>
            <a:schemeClr val="tx1"/>
          </a:solidFill>
          <a:latin typeface="+mn-lt"/>
          <a:cs typeface="+mn-cs"/>
        </a:defRPr>
      </a:lvl6pPr>
      <a:lvl7pPr marL="2984500" indent="-387350" algn="l" rtl="0" fontAlgn="base">
        <a:spcBef>
          <a:spcPct val="20000"/>
        </a:spcBef>
        <a:spcAft>
          <a:spcPct val="0"/>
        </a:spcAft>
        <a:buClr>
          <a:schemeClr val="accent1"/>
        </a:buClr>
        <a:buSzPct val="70000"/>
        <a:buFont typeface="Wingdings" pitchFamily="2" charset="2"/>
        <a:buChar char="n"/>
        <a:defRPr sz="2000">
          <a:solidFill>
            <a:schemeClr val="tx1"/>
          </a:solidFill>
          <a:latin typeface="+mn-lt"/>
          <a:cs typeface="+mn-cs"/>
        </a:defRPr>
      </a:lvl7pPr>
      <a:lvl8pPr marL="3441700" indent="-387350" algn="l" rtl="0" fontAlgn="base">
        <a:spcBef>
          <a:spcPct val="20000"/>
        </a:spcBef>
        <a:spcAft>
          <a:spcPct val="0"/>
        </a:spcAft>
        <a:buClr>
          <a:schemeClr val="accent1"/>
        </a:buClr>
        <a:buSzPct val="70000"/>
        <a:buFont typeface="Wingdings" pitchFamily="2" charset="2"/>
        <a:buChar char="n"/>
        <a:defRPr sz="2000">
          <a:solidFill>
            <a:schemeClr val="tx1"/>
          </a:solidFill>
          <a:latin typeface="+mn-lt"/>
          <a:cs typeface="+mn-cs"/>
        </a:defRPr>
      </a:lvl8pPr>
      <a:lvl9pPr marL="3898900" indent="-387350" algn="l" rtl="0" fontAlgn="base">
        <a:spcBef>
          <a:spcPct val="20000"/>
        </a:spcBef>
        <a:spcAft>
          <a:spcPct val="0"/>
        </a:spcAft>
        <a:buClr>
          <a:schemeClr val="accent1"/>
        </a:buClr>
        <a:buSzPct val="70000"/>
        <a:buFont typeface="Wingdings" pitchFamily="2" charset="2"/>
        <a:buChar char="n"/>
        <a:defRPr sz="2000">
          <a:solidFill>
            <a:schemeClr val="tx1"/>
          </a:solidFill>
          <a:latin typeface="+mn-lt"/>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tint val="90000"/>
                <a:lumMod val="0"/>
                <a:lumOff val="100000"/>
              </a:schemeClr>
            </a:gs>
            <a:gs pos="100000">
              <a:schemeClr val="bg1">
                <a:lumMod val="95000"/>
              </a:schemeClr>
            </a:gs>
          </a:gsLst>
          <a:path path="circle">
            <a:fillToRect l="50000" t="50000" r="100000" b="100000"/>
          </a:path>
          <a:tileRect/>
        </a:gra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762000" y="533400"/>
            <a:ext cx="76962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it-IT"/>
              <a:t>Fare clic per modificare lo stile del titolo</a:t>
            </a:r>
          </a:p>
        </p:txBody>
      </p:sp>
      <p:sp>
        <p:nvSpPr>
          <p:cNvPr id="4099" name="Rectangle 3"/>
          <p:cNvSpPr>
            <a:spLocks noGrp="1" noChangeArrowheads="1"/>
          </p:cNvSpPr>
          <p:nvPr>
            <p:ph type="body" idx="1"/>
          </p:nvPr>
        </p:nvSpPr>
        <p:spPr bwMode="auto">
          <a:xfrm>
            <a:off x="762000" y="1905000"/>
            <a:ext cx="7696200" cy="403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3" name="Rectangle 7"/>
          <p:cNvSpPr>
            <a:spLocks noGrp="1" noChangeArrowheads="1"/>
          </p:cNvSpPr>
          <p:nvPr>
            <p:ph type="dt" sz="half" idx="2"/>
          </p:nvPr>
        </p:nvSpPr>
        <p:spPr bwMode="auto">
          <a:xfrm>
            <a:off x="762000" y="6391275"/>
            <a:ext cx="2057400" cy="457200"/>
          </a:xfrm>
          <a:prstGeom prst="rect">
            <a:avLst/>
          </a:prstGeo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fld id="{18D1569D-4A00-4152-B9A3-DB114C66D372}" type="datetime1">
              <a:rPr lang="it-IT"/>
              <a:pPr>
                <a:defRPr/>
              </a:pPr>
              <a:t>04/02/2019</a:t>
            </a:fld>
            <a:endParaRPr lang="it-IT"/>
          </a:p>
        </p:txBody>
      </p:sp>
      <p:sp>
        <p:nvSpPr>
          <p:cNvPr id="14" name="Rectangle 8"/>
          <p:cNvSpPr>
            <a:spLocks noGrp="1" noChangeArrowheads="1"/>
          </p:cNvSpPr>
          <p:nvPr>
            <p:ph type="ftr" sz="quarter" idx="3"/>
          </p:nvPr>
        </p:nvSpPr>
        <p:spPr bwMode="auto">
          <a:xfrm>
            <a:off x="3352800" y="6391275"/>
            <a:ext cx="2895600" cy="457200"/>
          </a:xfrm>
          <a:prstGeom prst="rect">
            <a:avLst/>
          </a:prstGeo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it-IT"/>
          </a:p>
        </p:txBody>
      </p:sp>
      <p:sp>
        <p:nvSpPr>
          <p:cNvPr id="15" name="Rectangle 9"/>
          <p:cNvSpPr>
            <a:spLocks noGrp="1" noChangeArrowheads="1"/>
          </p:cNvSpPr>
          <p:nvPr>
            <p:ph type="sldNum" sz="quarter" idx="4"/>
          </p:nvPr>
        </p:nvSpPr>
        <p:spPr bwMode="auto">
          <a:xfrm>
            <a:off x="6858000" y="6391275"/>
            <a:ext cx="1600200" cy="457200"/>
          </a:xfrm>
          <a:prstGeom prst="rect">
            <a:avLst/>
          </a:prstGeo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fld id="{6BC8C7C4-1B2E-44E2-92D1-7AD7CA9FEF14}"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364" r:id="rId1"/>
  </p:sldLayoutIdLst>
  <p:txStyles>
    <p:titleStyle>
      <a:lvl1pPr algn="l" rtl="0" eaLnBrk="0" fontAlgn="base" hangingPunct="0">
        <a:spcBef>
          <a:spcPct val="0"/>
        </a:spcBef>
        <a:spcAft>
          <a:spcPct val="0"/>
        </a:spcAft>
        <a:defRPr sz="3300">
          <a:solidFill>
            <a:schemeClr val="tx2"/>
          </a:solidFill>
          <a:latin typeface="Arial" charset="0"/>
          <a:ea typeface="+mj-ea"/>
          <a:cs typeface="+mj-cs"/>
        </a:defRPr>
      </a:lvl1pPr>
      <a:lvl2pPr algn="l" rtl="0" eaLnBrk="0" fontAlgn="base" hangingPunct="0">
        <a:spcBef>
          <a:spcPct val="0"/>
        </a:spcBef>
        <a:spcAft>
          <a:spcPct val="0"/>
        </a:spcAft>
        <a:defRPr sz="3300">
          <a:solidFill>
            <a:schemeClr val="tx2"/>
          </a:solidFill>
          <a:latin typeface="Arial" charset="0"/>
          <a:cs typeface="Arial" charset="0"/>
        </a:defRPr>
      </a:lvl2pPr>
      <a:lvl3pPr algn="l" rtl="0" eaLnBrk="0" fontAlgn="base" hangingPunct="0">
        <a:spcBef>
          <a:spcPct val="0"/>
        </a:spcBef>
        <a:spcAft>
          <a:spcPct val="0"/>
        </a:spcAft>
        <a:defRPr sz="3300">
          <a:solidFill>
            <a:schemeClr val="tx2"/>
          </a:solidFill>
          <a:latin typeface="Arial" charset="0"/>
          <a:cs typeface="Arial" charset="0"/>
        </a:defRPr>
      </a:lvl3pPr>
      <a:lvl4pPr algn="l" rtl="0" eaLnBrk="0" fontAlgn="base" hangingPunct="0">
        <a:spcBef>
          <a:spcPct val="0"/>
        </a:spcBef>
        <a:spcAft>
          <a:spcPct val="0"/>
        </a:spcAft>
        <a:defRPr sz="3300">
          <a:solidFill>
            <a:schemeClr val="tx2"/>
          </a:solidFill>
          <a:latin typeface="Arial" charset="0"/>
          <a:cs typeface="Arial" charset="0"/>
        </a:defRPr>
      </a:lvl4pPr>
      <a:lvl5pPr algn="l" rtl="0" eaLnBrk="0" fontAlgn="base" hangingPunct="0">
        <a:spcBef>
          <a:spcPct val="0"/>
        </a:spcBef>
        <a:spcAft>
          <a:spcPct val="0"/>
        </a:spcAft>
        <a:defRPr sz="3300">
          <a:solidFill>
            <a:schemeClr val="tx2"/>
          </a:solidFill>
          <a:latin typeface="Arial" charset="0"/>
          <a:cs typeface="Arial" charset="0"/>
        </a:defRPr>
      </a:lvl5pPr>
      <a:lvl6pPr marL="457200" algn="l" rtl="0" fontAlgn="base">
        <a:spcBef>
          <a:spcPct val="0"/>
        </a:spcBef>
        <a:spcAft>
          <a:spcPct val="0"/>
        </a:spcAft>
        <a:defRPr sz="3300">
          <a:solidFill>
            <a:schemeClr val="tx2"/>
          </a:solidFill>
          <a:latin typeface="Arial Black" pitchFamily="34" charset="0"/>
          <a:cs typeface="Arial" charset="0"/>
        </a:defRPr>
      </a:lvl6pPr>
      <a:lvl7pPr marL="914400" algn="l" rtl="0" fontAlgn="base">
        <a:spcBef>
          <a:spcPct val="0"/>
        </a:spcBef>
        <a:spcAft>
          <a:spcPct val="0"/>
        </a:spcAft>
        <a:defRPr sz="3300">
          <a:solidFill>
            <a:schemeClr val="tx2"/>
          </a:solidFill>
          <a:latin typeface="Arial Black" pitchFamily="34" charset="0"/>
          <a:cs typeface="Arial" charset="0"/>
        </a:defRPr>
      </a:lvl7pPr>
      <a:lvl8pPr marL="1371600" algn="l" rtl="0" fontAlgn="base">
        <a:spcBef>
          <a:spcPct val="0"/>
        </a:spcBef>
        <a:spcAft>
          <a:spcPct val="0"/>
        </a:spcAft>
        <a:defRPr sz="3300">
          <a:solidFill>
            <a:schemeClr val="tx2"/>
          </a:solidFill>
          <a:latin typeface="Arial Black" pitchFamily="34" charset="0"/>
          <a:cs typeface="Arial" charset="0"/>
        </a:defRPr>
      </a:lvl8pPr>
      <a:lvl9pPr marL="1828800" algn="l" rtl="0" fontAlgn="base">
        <a:spcBef>
          <a:spcPct val="0"/>
        </a:spcBef>
        <a:spcAft>
          <a:spcPct val="0"/>
        </a:spcAft>
        <a:defRPr sz="3300">
          <a:solidFill>
            <a:schemeClr val="tx2"/>
          </a:solidFill>
          <a:latin typeface="Arial Black" pitchFamily="34" charset="0"/>
          <a:cs typeface="Arial" charset="0"/>
        </a:defRPr>
      </a:lvl9pPr>
    </p:titleStyle>
    <p:bodyStyle>
      <a:lvl1pPr marL="342900" indent="-342900" algn="l" rtl="0" eaLnBrk="0" fontAlgn="base" hangingPunct="0">
        <a:spcBef>
          <a:spcPct val="20000"/>
        </a:spcBef>
        <a:spcAft>
          <a:spcPct val="0"/>
        </a:spcAft>
        <a:buClr>
          <a:schemeClr val="bg2"/>
        </a:buClr>
        <a:buSzPct val="70000"/>
        <a:buFont typeface="Wingdings" pitchFamily="2" charset="2"/>
        <a:buChar char="l"/>
        <a:defRPr sz="3100">
          <a:solidFill>
            <a:schemeClr val="tx1"/>
          </a:solidFill>
          <a:latin typeface="Arial" charset="0"/>
          <a:ea typeface="+mn-ea"/>
          <a:cs typeface="+mn-cs"/>
        </a:defRPr>
      </a:lvl1pPr>
      <a:lvl2pPr marL="742950" indent="-285750" algn="l" rtl="0" eaLnBrk="0" fontAlgn="base" hangingPunct="0">
        <a:spcBef>
          <a:spcPct val="20000"/>
        </a:spcBef>
        <a:spcAft>
          <a:spcPct val="0"/>
        </a:spcAft>
        <a:buClr>
          <a:schemeClr val="accent1"/>
        </a:buClr>
        <a:buSzPct val="150000"/>
        <a:buChar char="•"/>
        <a:defRPr sz="2600">
          <a:solidFill>
            <a:schemeClr val="tx1"/>
          </a:solidFill>
          <a:latin typeface="Arial" charset="0"/>
          <a:cs typeface="+mn-cs"/>
        </a:defRPr>
      </a:lvl2pPr>
      <a:lvl3pPr marL="1143000" indent="-228600" algn="l" rtl="0" eaLnBrk="0" fontAlgn="base" hangingPunct="0">
        <a:spcBef>
          <a:spcPct val="20000"/>
        </a:spcBef>
        <a:spcAft>
          <a:spcPct val="0"/>
        </a:spcAft>
        <a:buClr>
          <a:schemeClr val="tx1"/>
        </a:buClr>
        <a:buSzPct val="150000"/>
        <a:buChar char="•"/>
        <a:defRPr sz="2200">
          <a:solidFill>
            <a:schemeClr val="tx1"/>
          </a:solidFill>
          <a:latin typeface="Arial" charset="0"/>
          <a:cs typeface="+mn-cs"/>
        </a:defRPr>
      </a:lvl3pPr>
      <a:lvl4pPr marL="1600200" indent="-228600" algn="l" rtl="0" eaLnBrk="0" fontAlgn="base" hangingPunct="0">
        <a:spcBef>
          <a:spcPct val="20000"/>
        </a:spcBef>
        <a:spcAft>
          <a:spcPct val="0"/>
        </a:spcAft>
        <a:buClr>
          <a:schemeClr val="tx2"/>
        </a:buClr>
        <a:buSzPct val="150000"/>
        <a:buChar char="•"/>
        <a:defRPr sz="2000">
          <a:solidFill>
            <a:schemeClr val="tx1"/>
          </a:solidFill>
          <a:latin typeface="Arial" charset="0"/>
          <a:cs typeface="+mn-cs"/>
        </a:defRPr>
      </a:lvl4pPr>
      <a:lvl5pPr marL="2057400" indent="-228600" algn="l" rtl="0" eaLnBrk="0" fontAlgn="base" hangingPunct="0">
        <a:spcBef>
          <a:spcPct val="20000"/>
        </a:spcBef>
        <a:spcAft>
          <a:spcPct val="0"/>
        </a:spcAft>
        <a:buClr>
          <a:schemeClr val="folHlink"/>
        </a:buClr>
        <a:buSzPct val="150000"/>
        <a:buChar char="•"/>
        <a:defRPr sz="2000">
          <a:solidFill>
            <a:schemeClr val="tx1"/>
          </a:solidFill>
          <a:latin typeface="Arial" charset="0"/>
          <a:cs typeface="+mn-cs"/>
        </a:defRPr>
      </a:lvl5pPr>
      <a:lvl6pPr marL="2514600" indent="-228600" algn="l" rtl="0" fontAlgn="base">
        <a:spcBef>
          <a:spcPct val="20000"/>
        </a:spcBef>
        <a:spcAft>
          <a:spcPct val="0"/>
        </a:spcAft>
        <a:buClr>
          <a:schemeClr val="folHlink"/>
        </a:buClr>
        <a:buSzPct val="150000"/>
        <a:buChar char="•"/>
        <a:defRPr sz="2000">
          <a:solidFill>
            <a:schemeClr val="tx1"/>
          </a:solidFill>
          <a:latin typeface="+mn-lt"/>
          <a:cs typeface="+mn-cs"/>
        </a:defRPr>
      </a:lvl6pPr>
      <a:lvl7pPr marL="2971800" indent="-228600" algn="l" rtl="0" fontAlgn="base">
        <a:spcBef>
          <a:spcPct val="20000"/>
        </a:spcBef>
        <a:spcAft>
          <a:spcPct val="0"/>
        </a:spcAft>
        <a:buClr>
          <a:schemeClr val="folHlink"/>
        </a:buClr>
        <a:buSzPct val="150000"/>
        <a:buChar char="•"/>
        <a:defRPr sz="2000">
          <a:solidFill>
            <a:schemeClr val="tx1"/>
          </a:solidFill>
          <a:latin typeface="+mn-lt"/>
          <a:cs typeface="+mn-cs"/>
        </a:defRPr>
      </a:lvl7pPr>
      <a:lvl8pPr marL="3429000" indent="-228600" algn="l" rtl="0" fontAlgn="base">
        <a:spcBef>
          <a:spcPct val="20000"/>
        </a:spcBef>
        <a:spcAft>
          <a:spcPct val="0"/>
        </a:spcAft>
        <a:buClr>
          <a:schemeClr val="folHlink"/>
        </a:buClr>
        <a:buSzPct val="150000"/>
        <a:buChar char="•"/>
        <a:defRPr sz="2000">
          <a:solidFill>
            <a:schemeClr val="tx1"/>
          </a:solidFill>
          <a:latin typeface="+mn-lt"/>
          <a:cs typeface="+mn-cs"/>
        </a:defRPr>
      </a:lvl8pPr>
      <a:lvl9pPr marL="3886200" indent="-228600" algn="l" rtl="0" fontAlgn="base">
        <a:spcBef>
          <a:spcPct val="20000"/>
        </a:spcBef>
        <a:spcAft>
          <a:spcPct val="0"/>
        </a:spcAft>
        <a:buClr>
          <a:schemeClr val="folHlink"/>
        </a:buClr>
        <a:buSzPct val="150000"/>
        <a:buChar char="•"/>
        <a:defRPr sz="2000">
          <a:solidFill>
            <a:schemeClr val="tx1"/>
          </a:solidFill>
          <a:latin typeface="+mn-lt"/>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tint val="90000"/>
                <a:lumMod val="0"/>
                <a:lumOff val="100000"/>
              </a:schemeClr>
            </a:gs>
            <a:gs pos="100000">
              <a:schemeClr val="bg1">
                <a:lumMod val="95000"/>
              </a:schemeClr>
            </a:gs>
          </a:gsLst>
          <a:path path="circle">
            <a:fillToRect l="50000" t="50000" r="100000" b="100000"/>
          </a:path>
          <a:tileRect/>
        </a:gradFill>
        <a:effectLst/>
      </p:bgPr>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it-IT"/>
              <a:t>Fare clic per modificare lo stile del titolo</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DB0DE02A-5A74-45C6-BF72-89533AE6094C}" type="datetime1">
              <a:rPr lang="it-IT" smtClean="0"/>
              <a:pPr>
                <a:defRPr/>
              </a:pPr>
              <a:t>04/02/2019</a:t>
            </a:fld>
            <a:endParaRPr lang="it-IT"/>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it-IT"/>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pPr>
              <a:defRPr/>
            </a:pPr>
            <a:fld id="{899CA0E3-B5C9-42D9-9DE7-A45608037361}" type="slidenum">
              <a:rPr lang="it-IT" smtClean="0"/>
              <a:pPr>
                <a:defRPr/>
              </a:pPr>
              <a:t>‹N›</a:t>
            </a:fld>
            <a:endParaRPr lang="it-IT"/>
          </a:p>
        </p:txBody>
      </p:sp>
    </p:spTree>
    <p:extLst>
      <p:ext uri="{BB962C8B-B14F-4D97-AF65-F5344CB8AC3E}">
        <p14:creationId xmlns:p14="http://schemas.microsoft.com/office/powerpoint/2010/main" xmlns="" val="4141250884"/>
      </p:ext>
    </p:extLst>
  </p:cSld>
  <p:clrMap bg1="lt1" tx1="dk1" bg2="lt2" tx2="dk2" accent1="accent1" accent2="accent2" accent3="accent3" accent4="accent4" accent5="accent5" accent6="accent6" hlink="hlink" folHlink="folHlink"/>
  <p:sldLayoutIdLst>
    <p:sldLayoutId id="2147484438" r:id="rId1"/>
    <p:sldLayoutId id="2147484439" r:id="rId2"/>
    <p:sldLayoutId id="2147484440" r:id="rId3"/>
    <p:sldLayoutId id="2147484441" r:id="rId4"/>
    <p:sldLayoutId id="2147484442" r:id="rId5"/>
    <p:sldLayoutId id="2147484443" r:id="rId6"/>
    <p:sldLayoutId id="2147484444" r:id="rId7"/>
    <p:sldLayoutId id="2147484445" r:id="rId8"/>
    <p:sldLayoutId id="2147484446" r:id="rId9"/>
    <p:sldLayoutId id="2147484447" r:id="rId10"/>
    <p:sldLayoutId id="2147484448" r:id="rId11"/>
    <p:sldLayoutId id="2147484449" r:id="rId12"/>
    <p:sldLayoutId id="2147484450" r:id="rId13"/>
    <p:sldLayoutId id="2147484451" r:id="rId14"/>
    <p:sldLayoutId id="2147484452" r:id="rId15"/>
    <p:sldLayoutId id="2147484453"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slideLayout" Target="../slideLayouts/slideLayout14.xml"/><Relationship Id="rId1" Type="http://schemas.openxmlformats.org/officeDocument/2006/relationships/themeOverride" Target="../theme/themeOverride1.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18.xml"/><Relationship Id="rId5" Type="http://schemas.openxmlformats.org/officeDocument/2006/relationships/image" Target="../media/image17.jpeg"/><Relationship Id="rId4" Type="http://schemas.openxmlformats.org/officeDocument/2006/relationships/image" Target="../media/image16.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CasellaDiTesto 8"/>
          <p:cNvSpPr txBox="1">
            <a:spLocks noChangeArrowheads="1"/>
          </p:cNvSpPr>
          <p:nvPr/>
        </p:nvSpPr>
        <p:spPr bwMode="auto">
          <a:xfrm>
            <a:off x="1214438" y="1285875"/>
            <a:ext cx="17145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it-IT">
              <a:latin typeface="Book Antiqua" pitchFamily="18" charset="0"/>
            </a:endParaRPr>
          </a:p>
        </p:txBody>
      </p:sp>
      <p:sp>
        <p:nvSpPr>
          <p:cNvPr id="15365" name="CasellaDiTesto 5"/>
          <p:cNvSpPr txBox="1">
            <a:spLocks noChangeArrowheads="1"/>
          </p:cNvSpPr>
          <p:nvPr/>
        </p:nvSpPr>
        <p:spPr bwMode="auto">
          <a:xfrm>
            <a:off x="-468560" y="433084"/>
            <a:ext cx="7992888" cy="9796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150000"/>
              </a:lnSpc>
              <a:spcBef>
                <a:spcPts val="600"/>
              </a:spcBef>
              <a:spcAft>
                <a:spcPts val="600"/>
              </a:spcAft>
            </a:pPr>
            <a:r>
              <a:rPr lang="it-IT" sz="4400" i="1" dirty="0">
                <a:solidFill>
                  <a:srgbClr val="92D050"/>
                </a:solidFill>
                <a:effectLst>
                  <a:outerShdw blurRad="38100" dist="38100" dir="2700000" algn="tl">
                    <a:srgbClr val="000000">
                      <a:alpha val="43137"/>
                    </a:srgbClr>
                  </a:outerShdw>
                </a:effectLst>
                <a:latin typeface="Berlin Sans FB" panose="020E0602020502020306" pitchFamily="34" charset="0"/>
              </a:rPr>
              <a:t>Il Giudice di Atletica Leggera</a:t>
            </a:r>
          </a:p>
        </p:txBody>
      </p:sp>
      <p:pic>
        <p:nvPicPr>
          <p:cNvPr id="1026" name="Picture 2" descr="https://encrypted-tbn0.gstatic.com/images?q=tbn:ANd9GcTh2CGvfIu9u8NS45ItUr8PO5MYMn6RIcKK7saym2ON6JEXROliyQ"/>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rot="-600000">
            <a:off x="5308259" y="1651806"/>
            <a:ext cx="2200275" cy="2085976"/>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2" descr="https://encrypted-tbn0.gstatic.com/images?q=tbn:ANd9GcTh2CGvfIu9u8NS45ItUr8PO5MYMn6RIcKK7saym2ON6JEXROliyQ"/>
          <p:cNvPicPr>
            <a:picLocks noChangeAspect="1" noChangeArrowheads="1"/>
          </p:cNvPicPr>
          <p:nvPr/>
        </p:nvPicPr>
        <p:blipFill>
          <a:blip r:embed="rId4">
            <a:lum bright="70000" contrast="-70000"/>
            <a:extLst>
              <a:ext uri="{28A0092B-C50C-407E-A947-70E740481C1C}">
                <a14:useLocalDpi xmlns:a14="http://schemas.microsoft.com/office/drawing/2010/main" xmlns="" val="0"/>
              </a:ext>
            </a:extLst>
          </a:blip>
          <a:srcRect/>
          <a:stretch>
            <a:fillRect/>
          </a:stretch>
        </p:blipFill>
        <p:spPr bwMode="auto">
          <a:xfrm rot="-960000">
            <a:off x="5536949" y="2251675"/>
            <a:ext cx="2200275" cy="2085976"/>
          </a:xfrm>
          <a:prstGeom prst="rect">
            <a:avLst/>
          </a:prstGeom>
          <a:noFill/>
          <a:effectLst>
            <a:glow rad="12700">
              <a:schemeClr val="tx1">
                <a:alpha val="9000"/>
              </a:schemeClr>
            </a:glow>
            <a:softEdge rad="0"/>
          </a:effectLst>
          <a:extLst>
            <a:ext uri="{909E8E84-426E-40DD-AFC4-6F175D3DCCD1}">
              <a14:hiddenFill xmlns:a14="http://schemas.microsoft.com/office/drawing/2010/main" xmlns="">
                <a:solidFill>
                  <a:srgbClr val="FFFFFF"/>
                </a:solidFill>
              </a14:hiddenFill>
            </a:ext>
          </a:extLst>
        </p:spPr>
      </p:pic>
      <p:sp>
        <p:nvSpPr>
          <p:cNvPr id="9" name="Segnaposto contenuto 2"/>
          <p:cNvSpPr txBox="1">
            <a:spLocks/>
          </p:cNvSpPr>
          <p:nvPr/>
        </p:nvSpPr>
        <p:spPr>
          <a:xfrm>
            <a:off x="863080" y="5733256"/>
            <a:ext cx="6733256" cy="481826"/>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fontAlgn="auto">
              <a:lnSpc>
                <a:spcPct val="134000"/>
              </a:lnSpc>
              <a:buFont typeface="Wingdings 2" pitchFamily="18" charset="2"/>
              <a:buNone/>
            </a:pPr>
            <a:r>
              <a:rPr lang="it-IT" sz="2000" dirty="0" smtClean="0">
                <a:solidFill>
                  <a:srgbClr val="001D58"/>
                </a:solidFill>
                <a:latin typeface="Calibri" panose="020F0502020204030204" pitchFamily="34" charset="0"/>
              </a:rPr>
              <a:t>A cura di: </a:t>
            </a:r>
            <a:r>
              <a:rPr lang="it-IT" sz="2000" b="1" dirty="0" smtClean="0">
                <a:solidFill>
                  <a:srgbClr val="001D58"/>
                </a:solidFill>
                <a:latin typeface="Calibri" panose="020F0502020204030204" pitchFamily="34" charset="0"/>
              </a:rPr>
              <a:t>Comm. Giudici </a:t>
            </a:r>
            <a:r>
              <a:rPr lang="it-IT" sz="2000" b="1" dirty="0" err="1" smtClean="0">
                <a:solidFill>
                  <a:srgbClr val="001D58"/>
                </a:solidFill>
                <a:latin typeface="Calibri" panose="020F0502020204030204" pitchFamily="34" charset="0"/>
              </a:rPr>
              <a:t>Uisp</a:t>
            </a:r>
            <a:r>
              <a:rPr lang="it-IT" sz="2000" b="1" dirty="0" smtClean="0">
                <a:solidFill>
                  <a:srgbClr val="001D58"/>
                </a:solidFill>
                <a:latin typeface="Calibri" panose="020F0502020204030204" pitchFamily="34" charset="0"/>
              </a:rPr>
              <a:t> Nazionale</a:t>
            </a:r>
            <a:r>
              <a:rPr lang="it-IT" sz="2000" dirty="0" smtClean="0">
                <a:solidFill>
                  <a:srgbClr val="002060"/>
                </a:solidFill>
              </a:rPr>
              <a:t>	</a:t>
            </a:r>
            <a:endParaRPr lang="it-IT" sz="2000" b="1" dirty="0">
              <a:solidFill>
                <a:srgbClr val="C00000"/>
              </a:solidFill>
            </a:endParaRPr>
          </a:p>
        </p:txBody>
      </p:sp>
      <p:pic>
        <p:nvPicPr>
          <p:cNvPr id="10" name="Immagine 9" descr="atleticaleggera.png"/>
          <p:cNvPicPr>
            <a:picLocks noChangeAspect="1"/>
          </p:cNvPicPr>
          <p:nvPr/>
        </p:nvPicPr>
        <p:blipFill>
          <a:blip r:embed="rId5"/>
          <a:stretch>
            <a:fillRect/>
          </a:stretch>
        </p:blipFill>
        <p:spPr>
          <a:xfrm>
            <a:off x="5214942" y="4214818"/>
            <a:ext cx="3133255" cy="1730871"/>
          </a:xfrm>
          <a:prstGeom prst="rect">
            <a:avLst/>
          </a:prstGeom>
        </p:spPr>
      </p:pic>
      <p:pic>
        <p:nvPicPr>
          <p:cNvPr id="75778" name="Picture 2" descr="Risultati immagini per salto in alto"/>
          <p:cNvPicPr>
            <a:picLocks noChangeAspect="1" noChangeArrowheads="1"/>
          </p:cNvPicPr>
          <p:nvPr/>
        </p:nvPicPr>
        <p:blipFill>
          <a:blip r:embed="rId6" cstate="print"/>
          <a:srcRect/>
          <a:stretch>
            <a:fillRect/>
          </a:stretch>
        </p:blipFill>
        <p:spPr bwMode="auto">
          <a:xfrm>
            <a:off x="500034" y="1857364"/>
            <a:ext cx="4517450" cy="3000396"/>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a:spLocks noChangeArrowheads="1"/>
          </p:cNvSpPr>
          <p:nvPr/>
        </p:nvSpPr>
        <p:spPr bwMode="auto">
          <a:xfrm>
            <a:off x="0" y="225780"/>
            <a:ext cx="7200800" cy="8989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50000"/>
              </a:lnSpc>
              <a:spcBef>
                <a:spcPts val="600"/>
              </a:spcBef>
              <a:spcAft>
                <a:spcPts val="600"/>
              </a:spcAft>
            </a:pPr>
            <a:r>
              <a:rPr lang="it-IT" sz="4000" i="1" dirty="0">
                <a:solidFill>
                  <a:srgbClr val="92D050"/>
                </a:solidFill>
                <a:effectLst>
                  <a:outerShdw blurRad="38100" dist="38100" dir="2700000" algn="tl">
                    <a:srgbClr val="000000">
                      <a:alpha val="43137"/>
                    </a:srgbClr>
                  </a:outerShdw>
                </a:effectLst>
                <a:latin typeface="Berlin Sans FB" panose="020E0602020502020306" pitchFamily="34" charset="0"/>
              </a:rPr>
              <a:t>   Esempi</a:t>
            </a:r>
          </a:p>
        </p:txBody>
      </p:sp>
      <p:graphicFrame>
        <p:nvGraphicFramePr>
          <p:cNvPr id="8" name="Group 420"/>
          <p:cNvGraphicFramePr>
            <a:graphicFrameLocks noGrp="1"/>
          </p:cNvGraphicFramePr>
          <p:nvPr>
            <p:extLst>
              <p:ext uri="{D42A27DB-BD31-4B8C-83A1-F6EECF244321}">
                <p14:modId xmlns:p14="http://schemas.microsoft.com/office/powerpoint/2010/main" xmlns="" val="331464245"/>
              </p:ext>
            </p:extLst>
          </p:nvPr>
        </p:nvGraphicFramePr>
        <p:xfrm>
          <a:off x="539552" y="1268760"/>
          <a:ext cx="6660000" cy="3103002"/>
        </p:xfrm>
        <a:graphic>
          <a:graphicData uri="http://schemas.openxmlformats.org/drawingml/2006/table">
            <a:tbl>
              <a:tblPr>
                <a:tableStyleId>{BC89EF96-8CEA-46FF-86C4-4CE0E7609802}</a:tableStyleId>
              </a:tblPr>
              <a:tblGrid>
                <a:gridCol w="432000">
                  <a:extLst>
                    <a:ext uri="{9D8B030D-6E8A-4147-A177-3AD203B41FA5}">
                      <a16:colId xmlns:a16="http://schemas.microsoft.com/office/drawing/2014/main" xmlns="" val="20000"/>
                    </a:ext>
                  </a:extLst>
                </a:gridCol>
                <a:gridCol w="468000">
                  <a:extLst>
                    <a:ext uri="{9D8B030D-6E8A-4147-A177-3AD203B41FA5}">
                      <a16:colId xmlns:a16="http://schemas.microsoft.com/office/drawing/2014/main" xmlns="" val="20001"/>
                    </a:ext>
                  </a:extLst>
                </a:gridCol>
                <a:gridCol w="468000">
                  <a:extLst>
                    <a:ext uri="{9D8B030D-6E8A-4147-A177-3AD203B41FA5}">
                      <a16:colId xmlns:a16="http://schemas.microsoft.com/office/drawing/2014/main" xmlns="" val="20002"/>
                    </a:ext>
                  </a:extLst>
                </a:gridCol>
                <a:gridCol w="468000">
                  <a:extLst>
                    <a:ext uri="{9D8B030D-6E8A-4147-A177-3AD203B41FA5}">
                      <a16:colId xmlns:a16="http://schemas.microsoft.com/office/drawing/2014/main" xmlns="" val="20003"/>
                    </a:ext>
                  </a:extLst>
                </a:gridCol>
                <a:gridCol w="828000">
                  <a:extLst>
                    <a:ext uri="{9D8B030D-6E8A-4147-A177-3AD203B41FA5}">
                      <a16:colId xmlns:a16="http://schemas.microsoft.com/office/drawing/2014/main" xmlns="" val="20004"/>
                    </a:ext>
                  </a:extLst>
                </a:gridCol>
                <a:gridCol w="432000">
                  <a:extLst>
                    <a:ext uri="{9D8B030D-6E8A-4147-A177-3AD203B41FA5}">
                      <a16:colId xmlns:a16="http://schemas.microsoft.com/office/drawing/2014/main" xmlns="" val="20005"/>
                    </a:ext>
                  </a:extLst>
                </a:gridCol>
                <a:gridCol w="612000">
                  <a:extLst>
                    <a:ext uri="{9D8B030D-6E8A-4147-A177-3AD203B41FA5}">
                      <a16:colId xmlns:a16="http://schemas.microsoft.com/office/drawing/2014/main" xmlns="" val="20006"/>
                    </a:ext>
                  </a:extLst>
                </a:gridCol>
                <a:gridCol w="468000">
                  <a:extLst>
                    <a:ext uri="{9D8B030D-6E8A-4147-A177-3AD203B41FA5}">
                      <a16:colId xmlns:a16="http://schemas.microsoft.com/office/drawing/2014/main" xmlns="" val="20007"/>
                    </a:ext>
                  </a:extLst>
                </a:gridCol>
                <a:gridCol w="468000">
                  <a:extLst>
                    <a:ext uri="{9D8B030D-6E8A-4147-A177-3AD203B41FA5}">
                      <a16:colId xmlns:a16="http://schemas.microsoft.com/office/drawing/2014/main" xmlns="" val="20008"/>
                    </a:ext>
                  </a:extLst>
                </a:gridCol>
                <a:gridCol w="468000">
                  <a:extLst>
                    <a:ext uri="{9D8B030D-6E8A-4147-A177-3AD203B41FA5}">
                      <a16:colId xmlns:a16="http://schemas.microsoft.com/office/drawing/2014/main" xmlns="" val="20009"/>
                    </a:ext>
                  </a:extLst>
                </a:gridCol>
                <a:gridCol w="864000">
                  <a:extLst>
                    <a:ext uri="{9D8B030D-6E8A-4147-A177-3AD203B41FA5}">
                      <a16:colId xmlns:a16="http://schemas.microsoft.com/office/drawing/2014/main" xmlns="" val="20010"/>
                    </a:ext>
                  </a:extLst>
                </a:gridCol>
                <a:gridCol w="684000">
                  <a:extLst>
                    <a:ext uri="{9D8B030D-6E8A-4147-A177-3AD203B41FA5}">
                      <a16:colId xmlns:a16="http://schemas.microsoft.com/office/drawing/2014/main" xmlns="" val="20011"/>
                    </a:ext>
                  </a:extLst>
                </a:gridCol>
              </a:tblGrid>
              <a:tr h="36000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it-IT" sz="1400" b="1" kern="1200" dirty="0">
                          <a:solidFill>
                            <a:srgbClr val="001D58"/>
                          </a:solidFill>
                          <a:latin typeface="Calibri" panose="020F0502020204030204" pitchFamily="34" charset="0"/>
                          <a:ea typeface="+mn-ea"/>
                          <a:cs typeface="+mn-cs"/>
                        </a:rPr>
                        <a:t>N</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it-IT" sz="1400" b="1" kern="1200" dirty="0">
                          <a:solidFill>
                            <a:srgbClr val="001D58"/>
                          </a:solidFill>
                          <a:latin typeface="Calibri" panose="020F0502020204030204" pitchFamily="34" charset="0"/>
                          <a:ea typeface="+mn-ea"/>
                          <a:cs typeface="+mn-cs"/>
                        </a:rPr>
                        <a:t>1°</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it-IT" sz="1400" b="1" kern="1200" dirty="0">
                          <a:solidFill>
                            <a:srgbClr val="001D58"/>
                          </a:solidFill>
                          <a:latin typeface="Calibri" panose="020F0502020204030204" pitchFamily="34" charset="0"/>
                          <a:ea typeface="+mn-ea"/>
                          <a:cs typeface="+mn-cs"/>
                        </a:rPr>
                        <a:t>2°</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it-IT" sz="1400" b="1" kern="1200" dirty="0">
                          <a:solidFill>
                            <a:srgbClr val="001D58"/>
                          </a:solidFill>
                          <a:latin typeface="Calibri" panose="020F0502020204030204" pitchFamily="34" charset="0"/>
                          <a:ea typeface="+mn-ea"/>
                          <a:cs typeface="+mn-cs"/>
                        </a:rPr>
                        <a:t>3°</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it-IT" sz="1400" b="1" kern="1200" dirty="0">
                          <a:solidFill>
                            <a:srgbClr val="001D58"/>
                          </a:solidFill>
                          <a:latin typeface="Calibri" panose="020F0502020204030204" pitchFamily="34" charset="0"/>
                          <a:ea typeface="+mn-ea"/>
                          <a:cs typeface="+mn-cs"/>
                        </a:rPr>
                        <a:t>Migliore  </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it-IT" sz="1400" b="1" kern="1200" dirty="0">
                          <a:solidFill>
                            <a:srgbClr val="001D58"/>
                          </a:solidFill>
                          <a:latin typeface="Calibri" panose="020F0502020204030204" pitchFamily="34" charset="0"/>
                          <a:ea typeface="+mn-ea"/>
                          <a:cs typeface="+mn-cs"/>
                        </a:rPr>
                        <a:t>Cl.</a:t>
                      </a:r>
                    </a:p>
                  </a:txBody>
                  <a:tcPr marT="45709" marB="45709" anchor="ctr" horzOverflow="overflow">
                    <a:solidFill>
                      <a:schemeClr val="accent2">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it-IT" sz="1400" b="1" kern="1200" dirty="0" err="1">
                          <a:solidFill>
                            <a:srgbClr val="001D58"/>
                          </a:solidFill>
                          <a:latin typeface="Calibri" panose="020F0502020204030204" pitchFamily="34" charset="0"/>
                          <a:ea typeface="+mn-ea"/>
                          <a:cs typeface="+mn-cs"/>
                        </a:rPr>
                        <a:t>Ord</a:t>
                      </a:r>
                      <a:r>
                        <a:rPr lang="it-IT" sz="1400" b="1" kern="1200" dirty="0">
                          <a:solidFill>
                            <a:srgbClr val="001D58"/>
                          </a:solidFill>
                          <a:latin typeface="Calibri" panose="020F0502020204030204" pitchFamily="34" charset="0"/>
                          <a:ea typeface="+mn-ea"/>
                          <a:cs typeface="+mn-cs"/>
                        </a:rPr>
                        <a:t>.</a:t>
                      </a:r>
                    </a:p>
                  </a:txBody>
                  <a:tcPr marT="45709" marB="45709" anchor="ctr" horzOverflow="overflow">
                    <a:solidFill>
                      <a:schemeClr val="accent2">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it-IT" sz="1400" b="1" kern="1200" dirty="0">
                          <a:solidFill>
                            <a:srgbClr val="001D58"/>
                          </a:solidFill>
                          <a:latin typeface="Calibri" panose="020F0502020204030204" pitchFamily="34" charset="0"/>
                          <a:ea typeface="+mn-ea"/>
                          <a:cs typeface="+mn-cs"/>
                        </a:rPr>
                        <a:t>4°</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it-IT" sz="1400" b="1" kern="1200" dirty="0">
                          <a:solidFill>
                            <a:srgbClr val="001D58"/>
                          </a:solidFill>
                          <a:latin typeface="Calibri" panose="020F0502020204030204" pitchFamily="34" charset="0"/>
                          <a:ea typeface="+mn-ea"/>
                          <a:cs typeface="+mn-cs"/>
                        </a:rPr>
                        <a:t>5°</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it-IT" sz="1400" b="1" kern="1200" dirty="0">
                          <a:solidFill>
                            <a:srgbClr val="001D58"/>
                          </a:solidFill>
                          <a:latin typeface="Calibri" panose="020F0502020204030204" pitchFamily="34" charset="0"/>
                          <a:ea typeface="+mn-ea"/>
                          <a:cs typeface="+mn-cs"/>
                        </a:rPr>
                        <a:t>6°</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it-IT" sz="1400" b="1" kern="1200" dirty="0">
                          <a:solidFill>
                            <a:srgbClr val="001D58"/>
                          </a:solidFill>
                          <a:latin typeface="Calibri" panose="020F0502020204030204" pitchFamily="34" charset="0"/>
                          <a:ea typeface="+mn-ea"/>
                          <a:cs typeface="+mn-cs"/>
                        </a:rPr>
                        <a:t>Risultato</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it-IT" sz="1400" b="1" kern="1200" dirty="0">
                          <a:solidFill>
                            <a:srgbClr val="001D58"/>
                          </a:solidFill>
                          <a:latin typeface="Calibri" panose="020F0502020204030204" pitchFamily="34" charset="0"/>
                          <a:ea typeface="+mn-ea"/>
                          <a:cs typeface="+mn-cs"/>
                        </a:rPr>
                        <a:t>Class.</a:t>
                      </a:r>
                    </a:p>
                  </a:txBody>
                  <a:tcPr marT="45709" marB="45709" anchor="ctr" horzOverflow="overflow">
                    <a:solidFill>
                      <a:schemeClr val="accent2">
                        <a:lumMod val="20000"/>
                        <a:lumOff val="80000"/>
                      </a:schemeClr>
                    </a:solidFill>
                  </a:tcPr>
                </a:tc>
                <a:extLst>
                  <a:ext uri="{0D108BD9-81ED-4DB2-BD59-A6C34878D82A}">
                    <a16:rowId xmlns:a16="http://schemas.microsoft.com/office/drawing/2014/main" xmlns="" val="10000"/>
                  </a:ext>
                </a:extLst>
              </a:tr>
              <a:tr h="28800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400" b="0" u="none" strike="noStrike" cap="none" normalizeH="0" baseline="0" dirty="0">
                          <a:ln>
                            <a:noFill/>
                          </a:ln>
                          <a:effectLst/>
                          <a:latin typeface="Calibri" panose="020F0502020204030204" pitchFamily="34" charset="0"/>
                        </a:rPr>
                        <a:t>A</a:t>
                      </a:r>
                      <a:endParaRPr kumimoji="0" lang="it-IT" sz="14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u="none" strike="noStrike" cap="none" normalizeH="0" baseline="0" dirty="0">
                          <a:ln>
                            <a:noFill/>
                          </a:ln>
                          <a:effectLst/>
                          <a:latin typeface="Calibri" panose="020F0502020204030204" pitchFamily="34" charset="0"/>
                        </a:rPr>
                        <a:t>6.30</a:t>
                      </a: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u="none" strike="noStrike" cap="none" normalizeH="0" baseline="0" dirty="0">
                          <a:ln>
                            <a:noFill/>
                          </a:ln>
                          <a:effectLst/>
                          <a:latin typeface="Calibri" panose="020F0502020204030204" pitchFamily="34" charset="0"/>
                        </a:rPr>
                        <a:t>X</a:t>
                      </a: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u="none" strike="noStrike" cap="none" normalizeH="0" baseline="0" dirty="0">
                          <a:ln>
                            <a:noFill/>
                          </a:ln>
                          <a:effectLst/>
                          <a:latin typeface="Calibri" panose="020F0502020204030204" pitchFamily="34" charset="0"/>
                        </a:rPr>
                        <a:t>7.52</a:t>
                      </a: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u="none" strike="noStrike" cap="none" normalizeH="0" baseline="0" dirty="0">
                          <a:ln>
                            <a:noFill/>
                          </a:ln>
                          <a:effectLst/>
                          <a:latin typeface="Calibri" panose="020F0502020204030204" pitchFamily="34" charset="0"/>
                        </a:rPr>
                        <a:t>7.52</a:t>
                      </a: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solidFill>
                      <a:schemeClr val="accent2">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solidFill>
                      <a:schemeClr val="accent2">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u="none" strike="noStrike" cap="none" normalizeH="0" baseline="0" dirty="0">
                          <a:ln>
                            <a:noFill/>
                          </a:ln>
                          <a:effectLst/>
                          <a:latin typeface="Calibri" panose="020F0502020204030204" pitchFamily="34" charset="0"/>
                        </a:rPr>
                        <a:t>7.08</a:t>
                      </a: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u="none" strike="noStrike" cap="none" normalizeH="0" baseline="0" dirty="0">
                          <a:ln>
                            <a:noFill/>
                          </a:ln>
                          <a:effectLst/>
                          <a:latin typeface="Calibri" panose="020F0502020204030204" pitchFamily="34" charset="0"/>
                        </a:rPr>
                        <a:t>6.31</a:t>
                      </a: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u="none" strike="noStrike" cap="none" normalizeH="0" baseline="0" dirty="0">
                          <a:ln>
                            <a:noFill/>
                          </a:ln>
                          <a:effectLst/>
                          <a:latin typeface="Calibri" panose="020F0502020204030204" pitchFamily="34" charset="0"/>
                        </a:rPr>
                        <a:t>7.11</a:t>
                      </a: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u="none" strike="noStrike" cap="none" normalizeH="0" baseline="0" dirty="0">
                          <a:ln>
                            <a:noFill/>
                          </a:ln>
                          <a:effectLst/>
                          <a:latin typeface="Calibri" panose="020F0502020204030204" pitchFamily="34" charset="0"/>
                        </a:rPr>
                        <a:t>7.52</a:t>
                      </a: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it-IT" sz="1200" b="1"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solidFill>
                      <a:schemeClr val="accent2">
                        <a:lumMod val="20000"/>
                        <a:lumOff val="80000"/>
                      </a:schemeClr>
                    </a:solidFill>
                  </a:tcPr>
                </a:tc>
                <a:extLst>
                  <a:ext uri="{0D108BD9-81ED-4DB2-BD59-A6C34878D82A}">
                    <a16:rowId xmlns:a16="http://schemas.microsoft.com/office/drawing/2014/main" xmlns="" val="10001"/>
                  </a:ext>
                </a:extLst>
              </a:tr>
              <a:tr h="28800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400" b="0" u="none" strike="noStrike" cap="none" normalizeH="0" baseline="0" dirty="0">
                          <a:ln>
                            <a:noFill/>
                          </a:ln>
                          <a:effectLst/>
                          <a:latin typeface="Calibri" panose="020F0502020204030204" pitchFamily="34" charset="0"/>
                        </a:rPr>
                        <a:t>B</a:t>
                      </a:r>
                      <a:endParaRPr kumimoji="0" lang="it-IT" sz="14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u="none" strike="noStrike" cap="none" normalizeH="0" baseline="0" dirty="0">
                          <a:ln>
                            <a:noFill/>
                          </a:ln>
                          <a:effectLst/>
                          <a:latin typeface="Calibri" panose="020F0502020204030204" pitchFamily="34" charset="0"/>
                        </a:rPr>
                        <a:t>7.52</a:t>
                      </a: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u="none" strike="noStrike" cap="none" normalizeH="0" baseline="0" dirty="0">
                          <a:ln>
                            <a:noFill/>
                          </a:ln>
                          <a:effectLst/>
                          <a:latin typeface="Calibri" panose="020F0502020204030204" pitchFamily="34" charset="0"/>
                        </a:rPr>
                        <a:t>6.30</a:t>
                      </a: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u="none" strike="noStrike" cap="none" normalizeH="0" baseline="0" dirty="0">
                          <a:ln>
                            <a:noFill/>
                          </a:ln>
                          <a:effectLst/>
                          <a:latin typeface="Calibri" panose="020F0502020204030204" pitchFamily="34" charset="0"/>
                        </a:rPr>
                        <a:t>X</a:t>
                      </a: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u="none" strike="noStrike" cap="none" normalizeH="0" baseline="0" dirty="0">
                          <a:ln>
                            <a:noFill/>
                          </a:ln>
                          <a:effectLst/>
                          <a:latin typeface="Calibri" panose="020F0502020204030204" pitchFamily="34" charset="0"/>
                        </a:rPr>
                        <a:t>7.52</a:t>
                      </a: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solidFill>
                      <a:schemeClr val="accent2">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solidFill>
                      <a:schemeClr val="accent2">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u="none" strike="noStrike" cap="none" normalizeH="0" baseline="0" dirty="0">
                          <a:ln>
                            <a:noFill/>
                          </a:ln>
                          <a:effectLst/>
                          <a:latin typeface="Calibri" panose="020F0502020204030204" pitchFamily="34" charset="0"/>
                        </a:rPr>
                        <a:t>7.11</a:t>
                      </a: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u="none" strike="noStrike" cap="none" normalizeH="0" baseline="0" dirty="0">
                          <a:ln>
                            <a:noFill/>
                          </a:ln>
                          <a:effectLst/>
                          <a:latin typeface="Calibri" panose="020F0502020204030204" pitchFamily="34" charset="0"/>
                        </a:rPr>
                        <a:t>7.08</a:t>
                      </a: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u="none" strike="noStrike" cap="none" normalizeH="0" baseline="0" dirty="0">
                          <a:ln>
                            <a:noFill/>
                          </a:ln>
                          <a:effectLst/>
                          <a:latin typeface="Calibri" panose="020F0502020204030204" pitchFamily="34" charset="0"/>
                        </a:rPr>
                        <a:t>6.30</a:t>
                      </a: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u="none" strike="noStrike" cap="none" normalizeH="0" baseline="0" dirty="0">
                          <a:ln>
                            <a:noFill/>
                          </a:ln>
                          <a:effectLst/>
                          <a:latin typeface="Calibri" panose="020F0502020204030204" pitchFamily="34" charset="0"/>
                        </a:rPr>
                        <a:t>7.52</a:t>
                      </a: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it-IT" sz="1200" b="1"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solidFill>
                      <a:schemeClr val="accent2">
                        <a:lumMod val="20000"/>
                        <a:lumOff val="80000"/>
                      </a:schemeClr>
                    </a:solidFill>
                  </a:tcPr>
                </a:tc>
                <a:extLst>
                  <a:ext uri="{0D108BD9-81ED-4DB2-BD59-A6C34878D82A}">
                    <a16:rowId xmlns:a16="http://schemas.microsoft.com/office/drawing/2014/main" xmlns="" val="10002"/>
                  </a:ext>
                </a:extLst>
              </a:tr>
              <a:tr h="28800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400" b="0" u="none" strike="noStrike" cap="none" normalizeH="0" baseline="0" dirty="0">
                          <a:ln>
                            <a:noFill/>
                          </a:ln>
                          <a:effectLst/>
                          <a:latin typeface="Calibri" panose="020F0502020204030204" pitchFamily="34" charset="0"/>
                        </a:rPr>
                        <a:t>C</a:t>
                      </a:r>
                      <a:endParaRPr kumimoji="0" lang="it-IT" sz="14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u="none" strike="noStrike" cap="none" normalizeH="0" baseline="0" dirty="0">
                          <a:ln>
                            <a:noFill/>
                          </a:ln>
                          <a:effectLst/>
                          <a:latin typeface="Calibri" panose="020F0502020204030204" pitchFamily="34" charset="0"/>
                        </a:rPr>
                        <a:t>4.04</a:t>
                      </a: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u="none" strike="noStrike" cap="none" normalizeH="0" baseline="0" dirty="0">
                          <a:ln>
                            <a:noFill/>
                          </a:ln>
                          <a:effectLst/>
                          <a:latin typeface="Calibri" panose="020F0502020204030204" pitchFamily="34" charset="0"/>
                        </a:rPr>
                        <a:t>X</a:t>
                      </a: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u="none" strike="noStrike" cap="none" normalizeH="0" baseline="0" dirty="0">
                          <a:ln>
                            <a:noFill/>
                          </a:ln>
                          <a:effectLst/>
                          <a:latin typeface="Calibri" panose="020F0502020204030204" pitchFamily="34" charset="0"/>
                        </a:rPr>
                        <a:t>3.88</a:t>
                      </a: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u="none" strike="noStrike" cap="none" normalizeH="0" baseline="0" dirty="0">
                          <a:ln>
                            <a:noFill/>
                          </a:ln>
                          <a:effectLst/>
                          <a:latin typeface="Calibri" panose="020F0502020204030204" pitchFamily="34" charset="0"/>
                        </a:rPr>
                        <a:t>4.04</a:t>
                      </a: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solidFill>
                      <a:schemeClr val="accent2">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solidFill>
                      <a:schemeClr val="accent2">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u="none" strike="noStrike" cap="none" normalizeH="0" baseline="0" dirty="0">
                          <a:ln>
                            <a:noFill/>
                          </a:ln>
                          <a:effectLst/>
                          <a:latin typeface="Calibri" panose="020F0502020204030204" pitchFamily="34" charset="0"/>
                        </a:rPr>
                        <a:t>6.99</a:t>
                      </a: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u="none" strike="noStrike" cap="none" normalizeH="0" baseline="0" dirty="0">
                          <a:ln>
                            <a:noFill/>
                          </a:ln>
                          <a:effectLst/>
                          <a:latin typeface="Calibri" panose="020F0502020204030204" pitchFamily="34" charset="0"/>
                        </a:rPr>
                        <a:t>X</a:t>
                      </a: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u="none" strike="noStrike" cap="none" normalizeH="0" baseline="0" dirty="0">
                          <a:ln>
                            <a:noFill/>
                          </a:ln>
                          <a:effectLst/>
                          <a:latin typeface="Calibri" panose="020F0502020204030204" pitchFamily="34" charset="0"/>
                        </a:rPr>
                        <a:t>X</a:t>
                      </a: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u="none" strike="noStrike" cap="none" normalizeH="0" baseline="0" dirty="0">
                          <a:ln>
                            <a:noFill/>
                          </a:ln>
                          <a:effectLst/>
                          <a:latin typeface="Calibri" panose="020F0502020204030204" pitchFamily="34" charset="0"/>
                        </a:rPr>
                        <a:t>6.99</a:t>
                      </a: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it-IT" sz="1200" b="1"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solidFill>
                      <a:schemeClr val="accent2">
                        <a:lumMod val="20000"/>
                        <a:lumOff val="80000"/>
                      </a:schemeClr>
                    </a:solidFill>
                  </a:tcPr>
                </a:tc>
                <a:extLst>
                  <a:ext uri="{0D108BD9-81ED-4DB2-BD59-A6C34878D82A}">
                    <a16:rowId xmlns:a16="http://schemas.microsoft.com/office/drawing/2014/main" xmlns="" val="10003"/>
                  </a:ext>
                </a:extLst>
              </a:tr>
              <a:tr h="28800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400" b="0" u="none" strike="noStrike" cap="none" normalizeH="0" baseline="0" dirty="0">
                          <a:ln>
                            <a:noFill/>
                          </a:ln>
                          <a:effectLst/>
                          <a:latin typeface="Calibri" panose="020F0502020204030204" pitchFamily="34" charset="0"/>
                        </a:rPr>
                        <a:t>D</a:t>
                      </a:r>
                      <a:endParaRPr kumimoji="0" lang="it-IT" sz="14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u="none" strike="noStrike" cap="none" normalizeH="0" baseline="0" dirty="0">
                          <a:ln>
                            <a:noFill/>
                          </a:ln>
                          <a:effectLst/>
                          <a:latin typeface="Calibri" panose="020F0502020204030204" pitchFamily="34" charset="0"/>
                        </a:rPr>
                        <a:t>X</a:t>
                      </a: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u="none" strike="noStrike" cap="none" normalizeH="0" baseline="0" dirty="0">
                          <a:ln>
                            <a:noFill/>
                          </a:ln>
                          <a:effectLst/>
                          <a:latin typeface="Calibri" panose="020F0502020204030204" pitchFamily="34" charset="0"/>
                        </a:rPr>
                        <a:t>3.88</a:t>
                      </a: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u="none" strike="noStrike" cap="none" normalizeH="0" baseline="0" dirty="0">
                          <a:ln>
                            <a:noFill/>
                          </a:ln>
                          <a:effectLst/>
                          <a:latin typeface="Calibri" panose="020F0502020204030204" pitchFamily="34" charset="0"/>
                        </a:rPr>
                        <a:t>X</a:t>
                      </a: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u="none" strike="noStrike" cap="none" normalizeH="0" baseline="0" dirty="0">
                          <a:ln>
                            <a:noFill/>
                          </a:ln>
                          <a:effectLst/>
                          <a:latin typeface="Calibri" panose="020F0502020204030204" pitchFamily="34" charset="0"/>
                        </a:rPr>
                        <a:t>3.88</a:t>
                      </a: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solidFill>
                      <a:schemeClr val="accent2">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solidFill>
                      <a:schemeClr val="accent2">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u="none" strike="noStrike" cap="none" normalizeH="0" baseline="0" dirty="0">
                          <a:ln>
                            <a:noFill/>
                          </a:ln>
                          <a:effectLst/>
                          <a:latin typeface="Calibri" panose="020F0502020204030204" pitchFamily="34" charset="0"/>
                        </a:rPr>
                        <a:t>5.40</a:t>
                      </a: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u="none" strike="noStrike" cap="none" normalizeH="0" baseline="0" dirty="0">
                          <a:ln>
                            <a:noFill/>
                          </a:ln>
                          <a:effectLst/>
                          <a:latin typeface="Calibri" panose="020F0502020204030204" pitchFamily="34" charset="0"/>
                        </a:rPr>
                        <a:t>4.04</a:t>
                      </a: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u="none" strike="noStrike" cap="none" normalizeH="0" baseline="0" dirty="0">
                          <a:ln>
                            <a:noFill/>
                          </a:ln>
                          <a:effectLst/>
                          <a:latin typeface="Calibri" panose="020F0502020204030204" pitchFamily="34" charset="0"/>
                        </a:rPr>
                        <a:t>6.99</a:t>
                      </a: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u="none" strike="noStrike" cap="none" normalizeH="0" baseline="0" dirty="0">
                          <a:ln>
                            <a:noFill/>
                          </a:ln>
                          <a:effectLst/>
                          <a:latin typeface="Calibri" panose="020F0502020204030204" pitchFamily="34" charset="0"/>
                        </a:rPr>
                        <a:t>6.99</a:t>
                      </a: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it-IT" sz="1200" b="1"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solidFill>
                      <a:schemeClr val="accent2">
                        <a:lumMod val="20000"/>
                        <a:lumOff val="80000"/>
                      </a:schemeClr>
                    </a:solidFill>
                  </a:tcPr>
                </a:tc>
                <a:extLst>
                  <a:ext uri="{0D108BD9-81ED-4DB2-BD59-A6C34878D82A}">
                    <a16:rowId xmlns:a16="http://schemas.microsoft.com/office/drawing/2014/main" xmlns="" val="10004"/>
                  </a:ext>
                </a:extLst>
              </a:tr>
              <a:tr h="28800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400" b="0" i="0" u="none" strike="noStrike" cap="none" normalizeH="0" baseline="0" dirty="0">
                          <a:ln>
                            <a:noFill/>
                          </a:ln>
                          <a:solidFill>
                            <a:schemeClr val="tx1"/>
                          </a:solidFill>
                          <a:effectLst/>
                          <a:latin typeface="Calibri" panose="020F0502020204030204" pitchFamily="34" charset="0"/>
                        </a:rPr>
                        <a:t>E</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i="0" u="none" strike="noStrike" cap="none" normalizeH="0" baseline="0" dirty="0">
                          <a:ln>
                            <a:noFill/>
                          </a:ln>
                          <a:solidFill>
                            <a:schemeClr val="tx1"/>
                          </a:solidFill>
                          <a:effectLst/>
                          <a:latin typeface="Calibri" panose="020F0502020204030204" pitchFamily="34" charset="0"/>
                        </a:rPr>
                        <a:t>5.40</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i="0" u="none" strike="noStrike" cap="none" normalizeH="0" baseline="0" dirty="0">
                          <a:ln>
                            <a:noFill/>
                          </a:ln>
                          <a:solidFill>
                            <a:schemeClr val="tx1"/>
                          </a:solidFill>
                          <a:effectLst/>
                          <a:latin typeface="Calibri" panose="020F0502020204030204" pitchFamily="34" charset="0"/>
                        </a:rPr>
                        <a:t>4.06</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i="0" u="none" strike="noStrike" cap="none" normalizeH="0" baseline="0" dirty="0">
                          <a:ln>
                            <a:noFill/>
                          </a:ln>
                          <a:solidFill>
                            <a:schemeClr val="tx1"/>
                          </a:solidFill>
                          <a:effectLst/>
                          <a:latin typeface="Calibri" panose="020F0502020204030204" pitchFamily="34" charset="0"/>
                        </a:rPr>
                        <a:t>6.99</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i="0" u="none" strike="noStrike" cap="none" normalizeH="0" baseline="0" dirty="0">
                          <a:ln>
                            <a:noFill/>
                          </a:ln>
                          <a:solidFill>
                            <a:schemeClr val="tx1"/>
                          </a:solidFill>
                          <a:effectLst/>
                          <a:latin typeface="Calibri" panose="020F0502020204030204" pitchFamily="34" charset="0"/>
                        </a:rPr>
                        <a:t>6.99</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solidFill>
                      <a:schemeClr val="accent2">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solidFill>
                      <a:schemeClr val="accent2">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i="0" u="none" strike="noStrike" cap="none" normalizeH="0" baseline="0" dirty="0">
                          <a:ln>
                            <a:noFill/>
                          </a:ln>
                          <a:solidFill>
                            <a:schemeClr val="tx1"/>
                          </a:solidFill>
                          <a:effectLst/>
                          <a:latin typeface="Calibri" panose="020F0502020204030204" pitchFamily="34" charset="0"/>
                        </a:rPr>
                        <a:t>X</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i="0" u="none" strike="noStrike" cap="none" normalizeH="0" baseline="0" dirty="0">
                          <a:ln>
                            <a:noFill/>
                          </a:ln>
                          <a:solidFill>
                            <a:schemeClr val="tx1"/>
                          </a:solidFill>
                          <a:effectLst/>
                          <a:latin typeface="Calibri" panose="020F0502020204030204" pitchFamily="34" charset="0"/>
                        </a:rPr>
                        <a:t>7.01</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i="0" u="none" strike="noStrike" cap="none" normalizeH="0" baseline="0" dirty="0">
                          <a:ln>
                            <a:noFill/>
                          </a:ln>
                          <a:solidFill>
                            <a:schemeClr val="tx1"/>
                          </a:solidFill>
                          <a:effectLst/>
                          <a:latin typeface="Calibri" panose="020F0502020204030204" pitchFamily="34" charset="0"/>
                        </a:rPr>
                        <a:t>X</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i="0" u="none" strike="noStrike" cap="none" normalizeH="0" baseline="0" dirty="0">
                          <a:ln>
                            <a:noFill/>
                          </a:ln>
                          <a:solidFill>
                            <a:schemeClr val="tx1"/>
                          </a:solidFill>
                          <a:effectLst/>
                          <a:latin typeface="Calibri" panose="020F0502020204030204" pitchFamily="34" charset="0"/>
                        </a:rPr>
                        <a:t>7.01</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it-IT" sz="1200" b="1"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solidFill>
                      <a:schemeClr val="accent2">
                        <a:lumMod val="20000"/>
                        <a:lumOff val="80000"/>
                      </a:schemeClr>
                    </a:solidFill>
                  </a:tcPr>
                </a:tc>
                <a:extLst>
                  <a:ext uri="{0D108BD9-81ED-4DB2-BD59-A6C34878D82A}">
                    <a16:rowId xmlns:a16="http://schemas.microsoft.com/office/drawing/2014/main" xmlns="" val="10005"/>
                  </a:ext>
                </a:extLst>
              </a:tr>
              <a:tr h="28800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400" b="0" i="0" u="none" strike="noStrike" cap="none" normalizeH="0" baseline="0" dirty="0">
                          <a:ln>
                            <a:noFill/>
                          </a:ln>
                          <a:solidFill>
                            <a:schemeClr val="tx1"/>
                          </a:solidFill>
                          <a:effectLst/>
                          <a:latin typeface="Calibri" panose="020F0502020204030204" pitchFamily="34" charset="0"/>
                        </a:rPr>
                        <a:t>F</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i="0" u="none" strike="noStrike" cap="none" normalizeH="0" baseline="0" dirty="0">
                          <a:ln>
                            <a:noFill/>
                          </a:ln>
                          <a:solidFill>
                            <a:schemeClr val="tx1"/>
                          </a:solidFill>
                          <a:effectLst/>
                          <a:latin typeface="Calibri" panose="020F0502020204030204" pitchFamily="34" charset="0"/>
                        </a:rPr>
                        <a:t>X</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i="0" u="none" strike="noStrike" cap="none" normalizeH="0" baseline="0" dirty="0">
                          <a:ln>
                            <a:noFill/>
                          </a:ln>
                          <a:solidFill>
                            <a:schemeClr val="tx1"/>
                          </a:solidFill>
                          <a:effectLst/>
                          <a:latin typeface="Calibri" panose="020F0502020204030204" pitchFamily="34" charset="0"/>
                        </a:rPr>
                        <a:t>X</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i="0" u="none" strike="noStrike" cap="none" normalizeH="0" baseline="0" dirty="0">
                          <a:ln>
                            <a:noFill/>
                          </a:ln>
                          <a:solidFill>
                            <a:schemeClr val="tx1"/>
                          </a:solidFill>
                          <a:effectLst/>
                          <a:latin typeface="Calibri" panose="020F0502020204030204" pitchFamily="34" charset="0"/>
                        </a:rPr>
                        <a:t>X</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i="0" u="none" strike="noStrike" cap="none" normalizeH="0" baseline="0" dirty="0">
                          <a:ln>
                            <a:noFill/>
                          </a:ln>
                          <a:solidFill>
                            <a:schemeClr val="tx1"/>
                          </a:solidFill>
                          <a:effectLst/>
                          <a:latin typeface="Calibri" panose="020F0502020204030204" pitchFamily="34" charset="0"/>
                        </a:rPr>
                        <a:t>-</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solidFill>
                      <a:schemeClr val="accent2">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solidFill>
                      <a:schemeClr val="accent2">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i="0" u="none" strike="noStrike" cap="none" normalizeH="0" baseline="0" dirty="0">
                          <a:ln>
                            <a:noFill/>
                          </a:ln>
                          <a:solidFill>
                            <a:schemeClr val="tx1"/>
                          </a:solidFill>
                          <a:effectLst/>
                          <a:latin typeface="Calibri" panose="020F0502020204030204" pitchFamily="34" charset="0"/>
                        </a:rPr>
                        <a:t>-</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it-IT" sz="1200" b="1"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solidFill>
                      <a:schemeClr val="accent2">
                        <a:lumMod val="20000"/>
                        <a:lumOff val="80000"/>
                      </a:schemeClr>
                    </a:solidFill>
                  </a:tcPr>
                </a:tc>
                <a:extLst>
                  <a:ext uri="{0D108BD9-81ED-4DB2-BD59-A6C34878D82A}">
                    <a16:rowId xmlns:a16="http://schemas.microsoft.com/office/drawing/2014/main" xmlns="" val="10006"/>
                  </a:ext>
                </a:extLst>
              </a:tr>
              <a:tr h="28800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400" b="0" i="0" u="none" strike="noStrike" cap="none" normalizeH="0" baseline="0" dirty="0">
                          <a:ln>
                            <a:noFill/>
                          </a:ln>
                          <a:solidFill>
                            <a:schemeClr val="tx1"/>
                          </a:solidFill>
                          <a:effectLst/>
                          <a:latin typeface="Calibri" panose="020F0502020204030204" pitchFamily="34" charset="0"/>
                        </a:rPr>
                        <a:t>G</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i="0" u="none" strike="noStrike" cap="none" normalizeH="0" baseline="0" dirty="0">
                          <a:ln>
                            <a:noFill/>
                          </a:ln>
                          <a:solidFill>
                            <a:schemeClr val="tx1"/>
                          </a:solidFill>
                          <a:effectLst/>
                          <a:latin typeface="Calibri" panose="020F0502020204030204" pitchFamily="34" charset="0"/>
                        </a:rPr>
                        <a:t>4.08</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i="0" u="none" strike="noStrike" cap="none" normalizeH="0" baseline="0" dirty="0">
                          <a:ln>
                            <a:noFill/>
                          </a:ln>
                          <a:solidFill>
                            <a:schemeClr val="tx1"/>
                          </a:solidFill>
                          <a:effectLst/>
                          <a:latin typeface="Calibri" panose="020F0502020204030204" pitchFamily="34" charset="0"/>
                        </a:rPr>
                        <a:t>5.40</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i="0" u="none" strike="noStrike" cap="none" normalizeH="0" baseline="0" dirty="0">
                          <a:ln>
                            <a:noFill/>
                          </a:ln>
                          <a:solidFill>
                            <a:schemeClr val="tx1"/>
                          </a:solidFill>
                          <a:effectLst/>
                          <a:latin typeface="Calibri" panose="020F0502020204030204" pitchFamily="34" charset="0"/>
                        </a:rPr>
                        <a:t>6.99</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i="0" u="none" strike="noStrike" cap="none" normalizeH="0" baseline="0" dirty="0">
                          <a:ln>
                            <a:noFill/>
                          </a:ln>
                          <a:solidFill>
                            <a:schemeClr val="tx1"/>
                          </a:solidFill>
                          <a:effectLst/>
                          <a:latin typeface="Calibri" panose="020F0502020204030204" pitchFamily="34" charset="0"/>
                        </a:rPr>
                        <a:t>6.99</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solidFill>
                      <a:schemeClr val="accent2">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solidFill>
                      <a:schemeClr val="accent2">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i="0" u="none" strike="noStrike" cap="none" normalizeH="0" baseline="0" dirty="0">
                          <a:ln>
                            <a:noFill/>
                          </a:ln>
                          <a:solidFill>
                            <a:schemeClr val="tx1"/>
                          </a:solidFill>
                          <a:effectLst/>
                          <a:latin typeface="Calibri" panose="020F0502020204030204" pitchFamily="34" charset="0"/>
                        </a:rPr>
                        <a:t>7.03</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i="0" u="none" strike="noStrike" cap="none" normalizeH="0" baseline="0" dirty="0">
                          <a:ln>
                            <a:noFill/>
                          </a:ln>
                          <a:solidFill>
                            <a:schemeClr val="tx1"/>
                          </a:solidFill>
                          <a:effectLst/>
                          <a:latin typeface="Calibri" panose="020F0502020204030204" pitchFamily="34" charset="0"/>
                        </a:rPr>
                        <a:t>X</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1" i="0" u="none" strike="noStrike" cap="none" normalizeH="0" baseline="0" dirty="0">
                          <a:ln>
                            <a:noFill/>
                          </a:ln>
                          <a:solidFill>
                            <a:schemeClr val="tx1"/>
                          </a:solidFill>
                          <a:effectLst/>
                          <a:latin typeface="Calibri" panose="020F0502020204030204" pitchFamily="34" charset="0"/>
                        </a:rPr>
                        <a:t>—</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i="0" u="none" strike="noStrike" cap="none" normalizeH="0" baseline="0" dirty="0">
                          <a:ln>
                            <a:noFill/>
                          </a:ln>
                          <a:solidFill>
                            <a:schemeClr val="tx1"/>
                          </a:solidFill>
                          <a:effectLst/>
                          <a:latin typeface="Calibri" panose="020F0502020204030204" pitchFamily="34" charset="0"/>
                        </a:rPr>
                        <a:t>7.03</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it-IT" sz="1200" b="1"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solidFill>
                      <a:schemeClr val="accent2">
                        <a:lumMod val="20000"/>
                        <a:lumOff val="80000"/>
                      </a:schemeClr>
                    </a:solidFill>
                  </a:tcPr>
                </a:tc>
                <a:extLst>
                  <a:ext uri="{0D108BD9-81ED-4DB2-BD59-A6C34878D82A}">
                    <a16:rowId xmlns:a16="http://schemas.microsoft.com/office/drawing/2014/main" xmlns="" val="10007"/>
                  </a:ext>
                </a:extLst>
              </a:tr>
              <a:tr h="28800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400" b="0" i="0" u="none" strike="noStrike" cap="none" normalizeH="0" baseline="0" dirty="0">
                          <a:ln>
                            <a:noFill/>
                          </a:ln>
                          <a:solidFill>
                            <a:schemeClr val="tx1"/>
                          </a:solidFill>
                          <a:effectLst/>
                          <a:latin typeface="Calibri" panose="020F0502020204030204" pitchFamily="34" charset="0"/>
                        </a:rPr>
                        <a:t>H</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i="0" u="none" strike="noStrike" cap="none" normalizeH="0" baseline="0" dirty="0">
                          <a:ln>
                            <a:noFill/>
                          </a:ln>
                          <a:solidFill>
                            <a:schemeClr val="tx1"/>
                          </a:solidFill>
                          <a:effectLst/>
                          <a:latin typeface="Calibri" panose="020F0502020204030204" pitchFamily="34" charset="0"/>
                        </a:rPr>
                        <a:t>X</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i="0" u="none" strike="noStrike" cap="none" normalizeH="0" baseline="0" dirty="0">
                          <a:ln>
                            <a:noFill/>
                          </a:ln>
                          <a:solidFill>
                            <a:schemeClr val="tx1"/>
                          </a:solidFill>
                          <a:effectLst/>
                          <a:latin typeface="Calibri" panose="020F0502020204030204" pitchFamily="34" charset="0"/>
                        </a:rPr>
                        <a:t>X</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i="0" u="none" strike="noStrike" cap="none" normalizeH="0" baseline="0" dirty="0">
                          <a:ln>
                            <a:noFill/>
                          </a:ln>
                          <a:solidFill>
                            <a:schemeClr val="tx1"/>
                          </a:solidFill>
                          <a:effectLst/>
                          <a:latin typeface="Calibri" panose="020F0502020204030204" pitchFamily="34" charset="0"/>
                        </a:rPr>
                        <a:t>X</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i="0" u="none" strike="noStrike" cap="none" normalizeH="0" baseline="0" dirty="0">
                          <a:ln>
                            <a:noFill/>
                          </a:ln>
                          <a:solidFill>
                            <a:schemeClr val="tx1"/>
                          </a:solidFill>
                          <a:effectLst/>
                          <a:latin typeface="Calibri" panose="020F0502020204030204" pitchFamily="34" charset="0"/>
                        </a:rPr>
                        <a:t>-</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solidFill>
                      <a:schemeClr val="accent2">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solidFill>
                      <a:schemeClr val="accent2">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i="0" u="none" strike="noStrike" cap="none" normalizeH="0" baseline="0" dirty="0">
                          <a:ln>
                            <a:noFill/>
                          </a:ln>
                          <a:solidFill>
                            <a:schemeClr val="tx1"/>
                          </a:solidFill>
                          <a:effectLst/>
                          <a:latin typeface="Calibri" panose="020F0502020204030204" pitchFamily="34" charset="0"/>
                        </a:rPr>
                        <a:t>-</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it-IT" sz="1200" b="1"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solidFill>
                      <a:schemeClr val="accent2">
                        <a:lumMod val="20000"/>
                        <a:lumOff val="80000"/>
                      </a:schemeClr>
                    </a:solidFill>
                  </a:tcPr>
                </a:tc>
                <a:extLst>
                  <a:ext uri="{0D108BD9-81ED-4DB2-BD59-A6C34878D82A}">
                    <a16:rowId xmlns:a16="http://schemas.microsoft.com/office/drawing/2014/main" xmlns="" val="10008"/>
                  </a:ext>
                </a:extLst>
              </a:tr>
              <a:tr h="28800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400" b="0" i="0" u="none" strike="noStrike" cap="none" normalizeH="0" baseline="0" dirty="0">
                          <a:ln>
                            <a:noFill/>
                          </a:ln>
                          <a:solidFill>
                            <a:schemeClr val="tx1"/>
                          </a:solidFill>
                          <a:effectLst/>
                          <a:latin typeface="Calibri" panose="020F0502020204030204" pitchFamily="34" charset="0"/>
                        </a:rPr>
                        <a:t>I</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i="0" u="none" strike="noStrike" cap="none" normalizeH="0" baseline="0" dirty="0">
                          <a:ln>
                            <a:noFill/>
                          </a:ln>
                          <a:solidFill>
                            <a:schemeClr val="tx1"/>
                          </a:solidFill>
                          <a:effectLst/>
                          <a:latin typeface="Calibri" panose="020F0502020204030204" pitchFamily="34" charset="0"/>
                        </a:rPr>
                        <a:t>6.99</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i="0" u="none" strike="noStrike" cap="none" normalizeH="0" baseline="0" dirty="0">
                          <a:ln>
                            <a:noFill/>
                          </a:ln>
                          <a:solidFill>
                            <a:schemeClr val="tx1"/>
                          </a:solidFill>
                          <a:effectLst/>
                          <a:latin typeface="Calibri" panose="020F0502020204030204" pitchFamily="34" charset="0"/>
                        </a:rPr>
                        <a:t>4.04</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i="0" u="none" strike="noStrike" cap="none" normalizeH="0" baseline="0" dirty="0">
                          <a:ln>
                            <a:noFill/>
                          </a:ln>
                          <a:solidFill>
                            <a:schemeClr val="tx1"/>
                          </a:solidFill>
                          <a:effectLst/>
                          <a:latin typeface="Calibri" panose="020F0502020204030204" pitchFamily="34" charset="0"/>
                        </a:rPr>
                        <a:t>5.40</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i="0" u="none" strike="noStrike" cap="none" normalizeH="0" baseline="0" dirty="0">
                          <a:ln>
                            <a:noFill/>
                          </a:ln>
                          <a:solidFill>
                            <a:schemeClr val="tx1"/>
                          </a:solidFill>
                          <a:effectLst/>
                          <a:latin typeface="Calibri" panose="020F0502020204030204" pitchFamily="34" charset="0"/>
                        </a:rPr>
                        <a:t>6.99</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solidFill>
                      <a:schemeClr val="accent2">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solidFill>
                      <a:schemeClr val="accent2">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i="0" u="none" strike="noStrike" cap="none" normalizeH="0" baseline="0" dirty="0">
                          <a:ln>
                            <a:noFill/>
                          </a:ln>
                          <a:solidFill>
                            <a:schemeClr val="tx1"/>
                          </a:solidFill>
                          <a:effectLst/>
                          <a:latin typeface="Calibri" panose="020F0502020204030204" pitchFamily="34" charset="0"/>
                        </a:rPr>
                        <a:t>X</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i="0" u="none" strike="noStrike" cap="none" normalizeH="0" baseline="0" dirty="0">
                          <a:ln>
                            <a:noFill/>
                          </a:ln>
                          <a:solidFill>
                            <a:schemeClr val="tx1"/>
                          </a:solidFill>
                          <a:effectLst/>
                          <a:latin typeface="Calibri" panose="020F0502020204030204" pitchFamily="34" charset="0"/>
                        </a:rPr>
                        <a:t>X</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i="0" u="none" strike="noStrike" cap="none" normalizeH="0" baseline="0" dirty="0">
                          <a:ln>
                            <a:noFill/>
                          </a:ln>
                          <a:solidFill>
                            <a:schemeClr val="tx1"/>
                          </a:solidFill>
                          <a:effectLst/>
                          <a:latin typeface="Calibri" panose="020F0502020204030204" pitchFamily="34" charset="0"/>
                        </a:rPr>
                        <a:t>X</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i="0" u="none" strike="noStrike" cap="none" normalizeH="0" baseline="0" dirty="0">
                          <a:ln>
                            <a:noFill/>
                          </a:ln>
                          <a:solidFill>
                            <a:schemeClr val="tx1"/>
                          </a:solidFill>
                          <a:effectLst/>
                          <a:latin typeface="Calibri" panose="020F0502020204030204" pitchFamily="34" charset="0"/>
                        </a:rPr>
                        <a:t>6.99</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it-IT" sz="1200" b="1"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solidFill>
                      <a:schemeClr val="accent2">
                        <a:lumMod val="20000"/>
                        <a:lumOff val="80000"/>
                      </a:schemeClr>
                    </a:solidFill>
                  </a:tcPr>
                </a:tc>
                <a:extLst>
                  <a:ext uri="{0D108BD9-81ED-4DB2-BD59-A6C34878D82A}">
                    <a16:rowId xmlns:a16="http://schemas.microsoft.com/office/drawing/2014/main" xmlns="" val="10009"/>
                  </a:ext>
                </a:extLst>
              </a:tr>
            </a:tbl>
          </a:graphicData>
        </a:graphic>
      </p:graphicFrame>
      <p:graphicFrame>
        <p:nvGraphicFramePr>
          <p:cNvPr id="9" name="Group 420"/>
          <p:cNvGraphicFramePr>
            <a:graphicFrameLocks noGrp="1"/>
          </p:cNvGraphicFramePr>
          <p:nvPr>
            <p:extLst>
              <p:ext uri="{D42A27DB-BD31-4B8C-83A1-F6EECF244321}">
                <p14:modId xmlns:p14="http://schemas.microsoft.com/office/powerpoint/2010/main" xmlns="" val="1343927002"/>
              </p:ext>
            </p:extLst>
          </p:nvPr>
        </p:nvGraphicFramePr>
        <p:xfrm>
          <a:off x="539552" y="5179002"/>
          <a:ext cx="6660000" cy="1274334"/>
        </p:xfrm>
        <a:graphic>
          <a:graphicData uri="http://schemas.openxmlformats.org/drawingml/2006/table">
            <a:tbl>
              <a:tblPr>
                <a:tableStyleId>{BC89EF96-8CEA-46FF-86C4-4CE0E7609802}</a:tableStyleId>
              </a:tblPr>
              <a:tblGrid>
                <a:gridCol w="432000">
                  <a:extLst>
                    <a:ext uri="{9D8B030D-6E8A-4147-A177-3AD203B41FA5}">
                      <a16:colId xmlns:a16="http://schemas.microsoft.com/office/drawing/2014/main" xmlns="" val="20000"/>
                    </a:ext>
                  </a:extLst>
                </a:gridCol>
                <a:gridCol w="468000">
                  <a:extLst>
                    <a:ext uri="{9D8B030D-6E8A-4147-A177-3AD203B41FA5}">
                      <a16:colId xmlns:a16="http://schemas.microsoft.com/office/drawing/2014/main" xmlns="" val="20001"/>
                    </a:ext>
                  </a:extLst>
                </a:gridCol>
                <a:gridCol w="468000">
                  <a:extLst>
                    <a:ext uri="{9D8B030D-6E8A-4147-A177-3AD203B41FA5}">
                      <a16:colId xmlns:a16="http://schemas.microsoft.com/office/drawing/2014/main" xmlns="" val="20002"/>
                    </a:ext>
                  </a:extLst>
                </a:gridCol>
                <a:gridCol w="468000">
                  <a:extLst>
                    <a:ext uri="{9D8B030D-6E8A-4147-A177-3AD203B41FA5}">
                      <a16:colId xmlns:a16="http://schemas.microsoft.com/office/drawing/2014/main" xmlns="" val="20003"/>
                    </a:ext>
                  </a:extLst>
                </a:gridCol>
                <a:gridCol w="828000">
                  <a:extLst>
                    <a:ext uri="{9D8B030D-6E8A-4147-A177-3AD203B41FA5}">
                      <a16:colId xmlns:a16="http://schemas.microsoft.com/office/drawing/2014/main" xmlns="" val="20004"/>
                    </a:ext>
                  </a:extLst>
                </a:gridCol>
                <a:gridCol w="432000">
                  <a:extLst>
                    <a:ext uri="{9D8B030D-6E8A-4147-A177-3AD203B41FA5}">
                      <a16:colId xmlns:a16="http://schemas.microsoft.com/office/drawing/2014/main" xmlns="" val="20005"/>
                    </a:ext>
                  </a:extLst>
                </a:gridCol>
                <a:gridCol w="612000">
                  <a:extLst>
                    <a:ext uri="{9D8B030D-6E8A-4147-A177-3AD203B41FA5}">
                      <a16:colId xmlns:a16="http://schemas.microsoft.com/office/drawing/2014/main" xmlns="" val="20006"/>
                    </a:ext>
                  </a:extLst>
                </a:gridCol>
                <a:gridCol w="468000">
                  <a:extLst>
                    <a:ext uri="{9D8B030D-6E8A-4147-A177-3AD203B41FA5}">
                      <a16:colId xmlns:a16="http://schemas.microsoft.com/office/drawing/2014/main" xmlns="" val="20007"/>
                    </a:ext>
                  </a:extLst>
                </a:gridCol>
                <a:gridCol w="468000">
                  <a:extLst>
                    <a:ext uri="{9D8B030D-6E8A-4147-A177-3AD203B41FA5}">
                      <a16:colId xmlns:a16="http://schemas.microsoft.com/office/drawing/2014/main" xmlns="" val="20008"/>
                    </a:ext>
                  </a:extLst>
                </a:gridCol>
                <a:gridCol w="468000">
                  <a:extLst>
                    <a:ext uri="{9D8B030D-6E8A-4147-A177-3AD203B41FA5}">
                      <a16:colId xmlns:a16="http://schemas.microsoft.com/office/drawing/2014/main" xmlns="" val="20009"/>
                    </a:ext>
                  </a:extLst>
                </a:gridCol>
                <a:gridCol w="864000">
                  <a:extLst>
                    <a:ext uri="{9D8B030D-6E8A-4147-A177-3AD203B41FA5}">
                      <a16:colId xmlns:a16="http://schemas.microsoft.com/office/drawing/2014/main" xmlns="" val="20010"/>
                    </a:ext>
                  </a:extLst>
                </a:gridCol>
                <a:gridCol w="684000">
                  <a:extLst>
                    <a:ext uri="{9D8B030D-6E8A-4147-A177-3AD203B41FA5}">
                      <a16:colId xmlns:a16="http://schemas.microsoft.com/office/drawing/2014/main" xmlns="" val="20011"/>
                    </a:ext>
                  </a:extLst>
                </a:gridCol>
              </a:tblGrid>
              <a:tr h="36000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it-IT" sz="1400" b="1" kern="1200" dirty="0">
                          <a:solidFill>
                            <a:srgbClr val="001D58"/>
                          </a:solidFill>
                          <a:latin typeface="Calibri" panose="020F0502020204030204" pitchFamily="34" charset="0"/>
                          <a:ea typeface="+mn-ea"/>
                          <a:cs typeface="+mn-cs"/>
                        </a:rPr>
                        <a:t>N</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it-IT" sz="1400" b="1" kern="1200" dirty="0">
                          <a:solidFill>
                            <a:srgbClr val="001D58"/>
                          </a:solidFill>
                          <a:latin typeface="Calibri" panose="020F0502020204030204" pitchFamily="34" charset="0"/>
                          <a:ea typeface="+mn-ea"/>
                          <a:cs typeface="+mn-cs"/>
                        </a:rPr>
                        <a:t>1°</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it-IT" sz="1400" b="1" kern="1200" dirty="0">
                          <a:solidFill>
                            <a:srgbClr val="001D58"/>
                          </a:solidFill>
                          <a:latin typeface="Calibri" panose="020F0502020204030204" pitchFamily="34" charset="0"/>
                          <a:ea typeface="+mn-ea"/>
                          <a:cs typeface="+mn-cs"/>
                        </a:rPr>
                        <a:t>2°</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it-IT" sz="1400" b="1" kern="1200" dirty="0">
                          <a:solidFill>
                            <a:srgbClr val="001D58"/>
                          </a:solidFill>
                          <a:latin typeface="Calibri" panose="020F0502020204030204" pitchFamily="34" charset="0"/>
                          <a:ea typeface="+mn-ea"/>
                          <a:cs typeface="+mn-cs"/>
                        </a:rPr>
                        <a:t>3°</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it-IT" sz="1400" b="1" kern="1200" dirty="0">
                          <a:solidFill>
                            <a:srgbClr val="001D58"/>
                          </a:solidFill>
                          <a:latin typeface="Calibri" panose="020F0502020204030204" pitchFamily="34" charset="0"/>
                          <a:ea typeface="+mn-ea"/>
                          <a:cs typeface="+mn-cs"/>
                        </a:rPr>
                        <a:t>Migliore  </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it-IT" sz="1400" b="1" kern="1200" dirty="0">
                          <a:solidFill>
                            <a:srgbClr val="001D58"/>
                          </a:solidFill>
                          <a:latin typeface="Calibri" panose="020F0502020204030204" pitchFamily="34" charset="0"/>
                          <a:ea typeface="+mn-ea"/>
                          <a:cs typeface="+mn-cs"/>
                        </a:rPr>
                        <a:t>Cl.</a:t>
                      </a:r>
                    </a:p>
                  </a:txBody>
                  <a:tcPr marT="45709" marB="45709" anchor="ctr" horzOverflow="overflow">
                    <a:solidFill>
                      <a:schemeClr val="accent2">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it-IT" sz="1400" b="1" kern="1200" dirty="0" err="1">
                          <a:solidFill>
                            <a:srgbClr val="001D58"/>
                          </a:solidFill>
                          <a:latin typeface="Calibri" panose="020F0502020204030204" pitchFamily="34" charset="0"/>
                          <a:ea typeface="+mn-ea"/>
                          <a:cs typeface="+mn-cs"/>
                        </a:rPr>
                        <a:t>Ord</a:t>
                      </a:r>
                      <a:r>
                        <a:rPr lang="it-IT" sz="1400" b="1" kern="1200" dirty="0">
                          <a:solidFill>
                            <a:srgbClr val="001D58"/>
                          </a:solidFill>
                          <a:latin typeface="Calibri" panose="020F0502020204030204" pitchFamily="34" charset="0"/>
                          <a:ea typeface="+mn-ea"/>
                          <a:cs typeface="+mn-cs"/>
                        </a:rPr>
                        <a:t>.</a:t>
                      </a:r>
                    </a:p>
                  </a:txBody>
                  <a:tcPr marT="45709" marB="45709" anchor="ctr" horzOverflow="overflow">
                    <a:solidFill>
                      <a:schemeClr val="accent2">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it-IT" sz="1400" b="1" kern="1200" dirty="0">
                          <a:solidFill>
                            <a:srgbClr val="001D58"/>
                          </a:solidFill>
                          <a:latin typeface="Calibri" panose="020F0502020204030204" pitchFamily="34" charset="0"/>
                          <a:ea typeface="+mn-ea"/>
                          <a:cs typeface="+mn-cs"/>
                        </a:rPr>
                        <a:t>4°</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it-IT" sz="1400" b="1" kern="1200" dirty="0">
                          <a:solidFill>
                            <a:srgbClr val="001D58"/>
                          </a:solidFill>
                          <a:latin typeface="Calibri" panose="020F0502020204030204" pitchFamily="34" charset="0"/>
                          <a:ea typeface="+mn-ea"/>
                          <a:cs typeface="+mn-cs"/>
                        </a:rPr>
                        <a:t>5°</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it-IT" sz="1400" b="1" kern="1200" dirty="0">
                          <a:solidFill>
                            <a:srgbClr val="001D58"/>
                          </a:solidFill>
                          <a:latin typeface="Calibri" panose="020F0502020204030204" pitchFamily="34" charset="0"/>
                          <a:ea typeface="+mn-ea"/>
                          <a:cs typeface="+mn-cs"/>
                        </a:rPr>
                        <a:t>6°</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it-IT" sz="1400" b="1" kern="1200" dirty="0">
                          <a:solidFill>
                            <a:srgbClr val="001D58"/>
                          </a:solidFill>
                          <a:latin typeface="Calibri" panose="020F0502020204030204" pitchFamily="34" charset="0"/>
                          <a:ea typeface="+mn-ea"/>
                          <a:cs typeface="+mn-cs"/>
                        </a:rPr>
                        <a:t>Risultato</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it-IT" sz="1400" b="1" kern="1200" dirty="0">
                          <a:solidFill>
                            <a:srgbClr val="001D58"/>
                          </a:solidFill>
                          <a:latin typeface="Calibri" panose="020F0502020204030204" pitchFamily="34" charset="0"/>
                          <a:ea typeface="+mn-ea"/>
                          <a:cs typeface="+mn-cs"/>
                        </a:rPr>
                        <a:t>Class.</a:t>
                      </a:r>
                    </a:p>
                  </a:txBody>
                  <a:tcPr marT="45709" marB="45709" anchor="ctr" horzOverflow="overflow">
                    <a:solidFill>
                      <a:schemeClr val="accent2">
                        <a:lumMod val="20000"/>
                        <a:lumOff val="80000"/>
                      </a:schemeClr>
                    </a:solidFill>
                  </a:tcPr>
                </a:tc>
                <a:extLst>
                  <a:ext uri="{0D108BD9-81ED-4DB2-BD59-A6C34878D82A}">
                    <a16:rowId xmlns:a16="http://schemas.microsoft.com/office/drawing/2014/main" xmlns="" val="10000"/>
                  </a:ext>
                </a:extLst>
              </a:tr>
              <a:tr h="28800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400" b="0" u="none" strike="noStrike" cap="none" normalizeH="0" baseline="0" dirty="0">
                          <a:ln>
                            <a:noFill/>
                          </a:ln>
                          <a:effectLst/>
                          <a:latin typeface="Calibri" panose="020F0502020204030204" pitchFamily="34" charset="0"/>
                        </a:rPr>
                        <a:t>A</a:t>
                      </a:r>
                      <a:endParaRPr kumimoji="0" lang="it-IT" sz="14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i="0" u="none" strike="noStrike" cap="none" normalizeH="0" baseline="0" dirty="0">
                          <a:ln>
                            <a:noFill/>
                          </a:ln>
                          <a:solidFill>
                            <a:schemeClr val="tx1"/>
                          </a:solidFill>
                          <a:effectLst/>
                          <a:latin typeface="Calibri" panose="020F0502020204030204" pitchFamily="34" charset="0"/>
                        </a:rPr>
                        <a:t>X</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u="none" strike="noStrike" cap="none" normalizeH="0" baseline="0" dirty="0">
                          <a:ln>
                            <a:noFill/>
                          </a:ln>
                          <a:effectLst/>
                          <a:latin typeface="Calibri" panose="020F0502020204030204" pitchFamily="34" charset="0"/>
                        </a:rPr>
                        <a:t>X</a:t>
                      </a: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u="none" strike="noStrike" cap="none" normalizeH="0" baseline="0" dirty="0">
                          <a:ln>
                            <a:noFill/>
                          </a:ln>
                          <a:effectLst/>
                          <a:latin typeface="Calibri" panose="020F0502020204030204" pitchFamily="34" charset="0"/>
                        </a:rPr>
                        <a:t>X</a:t>
                      </a: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i="0" u="none" strike="noStrike" cap="none" normalizeH="0" baseline="0" dirty="0">
                          <a:ln>
                            <a:noFill/>
                          </a:ln>
                          <a:solidFill>
                            <a:schemeClr val="tx1"/>
                          </a:solidFill>
                          <a:effectLst/>
                          <a:latin typeface="Calibri" panose="020F0502020204030204" pitchFamily="34" charset="0"/>
                        </a:rPr>
                        <a:t>-</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solidFill>
                      <a:schemeClr val="accent2">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solidFill>
                      <a:schemeClr val="accent2">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u="none" strike="noStrike" cap="none" normalizeH="0" baseline="0" dirty="0">
                          <a:ln>
                            <a:noFill/>
                          </a:ln>
                          <a:effectLst/>
                          <a:latin typeface="Calibri" panose="020F0502020204030204" pitchFamily="34" charset="0"/>
                        </a:rPr>
                        <a:t>X</a:t>
                      </a: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u="none" strike="noStrike" cap="none" normalizeH="0" baseline="0" dirty="0">
                          <a:ln>
                            <a:noFill/>
                          </a:ln>
                          <a:effectLst/>
                          <a:latin typeface="Calibri" panose="020F0502020204030204" pitchFamily="34" charset="0"/>
                        </a:rPr>
                        <a:t>X</a:t>
                      </a: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u="none" strike="noStrike" cap="none" normalizeH="0" baseline="0" dirty="0">
                          <a:ln>
                            <a:noFill/>
                          </a:ln>
                          <a:effectLst/>
                          <a:latin typeface="Calibri" panose="020F0502020204030204" pitchFamily="34" charset="0"/>
                        </a:rPr>
                        <a:t>7.15</a:t>
                      </a: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u="none" strike="noStrike" cap="none" normalizeH="0" baseline="0" dirty="0">
                          <a:ln>
                            <a:noFill/>
                          </a:ln>
                          <a:effectLst/>
                          <a:latin typeface="Calibri" panose="020F0502020204030204" pitchFamily="34" charset="0"/>
                        </a:rPr>
                        <a:t>7.15</a:t>
                      </a: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it-IT" sz="1200" b="1"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solidFill>
                      <a:schemeClr val="accent2">
                        <a:lumMod val="20000"/>
                        <a:lumOff val="80000"/>
                      </a:schemeClr>
                    </a:solidFill>
                  </a:tcPr>
                </a:tc>
                <a:extLst>
                  <a:ext uri="{0D108BD9-81ED-4DB2-BD59-A6C34878D82A}">
                    <a16:rowId xmlns:a16="http://schemas.microsoft.com/office/drawing/2014/main" xmlns="" val="10001"/>
                  </a:ext>
                </a:extLst>
              </a:tr>
              <a:tr h="28800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400" b="0" u="none" strike="noStrike" cap="none" normalizeH="0" baseline="0" dirty="0">
                          <a:ln>
                            <a:noFill/>
                          </a:ln>
                          <a:effectLst/>
                          <a:latin typeface="Calibri" panose="020F0502020204030204" pitchFamily="34" charset="0"/>
                        </a:rPr>
                        <a:t>B</a:t>
                      </a:r>
                      <a:endParaRPr kumimoji="0" lang="it-IT" sz="14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i="0" u="none" strike="noStrike" cap="none" normalizeH="0" baseline="0" dirty="0">
                          <a:ln>
                            <a:noFill/>
                          </a:ln>
                          <a:solidFill>
                            <a:schemeClr val="tx1"/>
                          </a:solidFill>
                          <a:effectLst/>
                          <a:latin typeface="Calibri" panose="020F0502020204030204" pitchFamily="34" charset="0"/>
                        </a:rPr>
                        <a:t>7.12</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u="none" strike="noStrike" cap="none" normalizeH="0" baseline="0" dirty="0">
                          <a:ln>
                            <a:noFill/>
                          </a:ln>
                          <a:effectLst/>
                          <a:latin typeface="Calibri" panose="020F0502020204030204" pitchFamily="34" charset="0"/>
                        </a:rPr>
                        <a:t>6.31</a:t>
                      </a: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u="none" strike="noStrike" cap="none" normalizeH="0" baseline="0" dirty="0">
                          <a:ln>
                            <a:noFill/>
                          </a:ln>
                          <a:effectLst/>
                          <a:latin typeface="Calibri" panose="020F0502020204030204" pitchFamily="34" charset="0"/>
                        </a:rPr>
                        <a:t>4.50</a:t>
                      </a: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u="none" strike="noStrike" cap="none" normalizeH="0" baseline="0" dirty="0">
                          <a:ln>
                            <a:noFill/>
                          </a:ln>
                          <a:effectLst/>
                          <a:latin typeface="Calibri" panose="020F0502020204030204" pitchFamily="34" charset="0"/>
                        </a:rPr>
                        <a:t>7.12</a:t>
                      </a: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solidFill>
                      <a:schemeClr val="accent2">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solidFill>
                      <a:schemeClr val="accent2">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u="none" strike="noStrike" cap="none" normalizeH="0" baseline="0" dirty="0">
                          <a:ln>
                            <a:noFill/>
                          </a:ln>
                          <a:effectLst/>
                          <a:latin typeface="Calibri" panose="020F0502020204030204" pitchFamily="34" charset="0"/>
                        </a:rPr>
                        <a:t>7.11</a:t>
                      </a: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u="none" strike="noStrike" cap="none" normalizeH="0" baseline="0" dirty="0">
                          <a:ln>
                            <a:noFill/>
                          </a:ln>
                          <a:effectLst/>
                          <a:latin typeface="Calibri" panose="020F0502020204030204" pitchFamily="34" charset="0"/>
                        </a:rPr>
                        <a:t>7.08</a:t>
                      </a: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u="none" strike="noStrike" cap="none" normalizeH="0" baseline="0" dirty="0">
                          <a:ln>
                            <a:noFill/>
                          </a:ln>
                          <a:effectLst/>
                          <a:latin typeface="Calibri" panose="020F0502020204030204" pitchFamily="34" charset="0"/>
                        </a:rPr>
                        <a:t>6.30</a:t>
                      </a: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u="none" strike="noStrike" cap="none" normalizeH="0" baseline="0" dirty="0">
                          <a:ln>
                            <a:noFill/>
                          </a:ln>
                          <a:effectLst/>
                          <a:latin typeface="Calibri" panose="020F0502020204030204" pitchFamily="34" charset="0"/>
                        </a:rPr>
                        <a:t>7.12</a:t>
                      </a: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it-IT" sz="1200" b="1"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solidFill>
                      <a:schemeClr val="accent2">
                        <a:lumMod val="20000"/>
                        <a:lumOff val="80000"/>
                      </a:schemeClr>
                    </a:solidFill>
                  </a:tcPr>
                </a:tc>
                <a:extLst>
                  <a:ext uri="{0D108BD9-81ED-4DB2-BD59-A6C34878D82A}">
                    <a16:rowId xmlns:a16="http://schemas.microsoft.com/office/drawing/2014/main" xmlns="" val="10002"/>
                  </a:ext>
                </a:extLst>
              </a:tr>
              <a:tr h="28800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400" b="0" u="none" strike="noStrike" cap="none" normalizeH="0" baseline="0" dirty="0">
                          <a:ln>
                            <a:noFill/>
                          </a:ln>
                          <a:effectLst/>
                          <a:latin typeface="Calibri" panose="020F0502020204030204" pitchFamily="34" charset="0"/>
                        </a:rPr>
                        <a:t>C</a:t>
                      </a:r>
                      <a:endParaRPr kumimoji="0" lang="it-IT" sz="14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u="none" strike="noStrike" cap="none" normalizeH="0" baseline="0" dirty="0">
                          <a:ln>
                            <a:noFill/>
                          </a:ln>
                          <a:effectLst/>
                          <a:latin typeface="Calibri" panose="020F0502020204030204" pitchFamily="34" charset="0"/>
                        </a:rPr>
                        <a:t>X</a:t>
                      </a: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u="none" strike="noStrike" cap="none" normalizeH="0" baseline="0" dirty="0">
                          <a:ln>
                            <a:noFill/>
                          </a:ln>
                          <a:effectLst/>
                          <a:latin typeface="Calibri" panose="020F0502020204030204" pitchFamily="34" charset="0"/>
                        </a:rPr>
                        <a:t>X</a:t>
                      </a: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u="none" strike="noStrike" cap="none" normalizeH="0" baseline="0" dirty="0">
                          <a:ln>
                            <a:noFill/>
                          </a:ln>
                          <a:effectLst/>
                          <a:latin typeface="Calibri" panose="020F0502020204030204" pitchFamily="34" charset="0"/>
                        </a:rPr>
                        <a:t>X</a:t>
                      </a: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u="none" strike="noStrike" cap="none" normalizeH="0" baseline="0" dirty="0">
                          <a:ln>
                            <a:noFill/>
                          </a:ln>
                          <a:effectLst/>
                          <a:latin typeface="Calibri" panose="020F0502020204030204" pitchFamily="34" charset="0"/>
                        </a:rPr>
                        <a:t>-</a:t>
                      </a: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solidFill>
                      <a:schemeClr val="accent2">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solidFill>
                      <a:schemeClr val="accent2">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u="none" strike="noStrike" cap="none" normalizeH="0" baseline="0" dirty="0">
                          <a:ln>
                            <a:noFill/>
                          </a:ln>
                          <a:effectLst/>
                          <a:latin typeface="Calibri" panose="020F0502020204030204" pitchFamily="34" charset="0"/>
                        </a:rPr>
                        <a:t>7.15</a:t>
                      </a: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u="none" strike="noStrike" cap="none" normalizeH="0" baseline="0" dirty="0">
                          <a:ln>
                            <a:noFill/>
                          </a:ln>
                          <a:effectLst/>
                          <a:latin typeface="Calibri" panose="020F0502020204030204" pitchFamily="34" charset="0"/>
                        </a:rPr>
                        <a:t>X</a:t>
                      </a: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u="none" strike="noStrike" cap="none" normalizeH="0" baseline="0" dirty="0">
                          <a:ln>
                            <a:noFill/>
                          </a:ln>
                          <a:effectLst/>
                          <a:latin typeface="Calibri" panose="020F0502020204030204" pitchFamily="34" charset="0"/>
                        </a:rPr>
                        <a:t>1.50</a:t>
                      </a: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u="none" strike="noStrike" cap="none" normalizeH="0" baseline="0" dirty="0">
                          <a:ln>
                            <a:noFill/>
                          </a:ln>
                          <a:effectLst/>
                          <a:latin typeface="Calibri" panose="020F0502020204030204" pitchFamily="34" charset="0"/>
                        </a:rPr>
                        <a:t>7.15</a:t>
                      </a: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it-IT" sz="1200" b="1"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solidFill>
                      <a:schemeClr val="accent2">
                        <a:lumMod val="20000"/>
                        <a:lumOff val="80000"/>
                      </a:schemeClr>
                    </a:solidFill>
                  </a:tcPr>
                </a:tc>
                <a:extLst>
                  <a:ext uri="{0D108BD9-81ED-4DB2-BD59-A6C34878D82A}">
                    <a16:rowId xmlns:a16="http://schemas.microsoft.com/office/drawing/2014/main" xmlns="" val="10003"/>
                  </a:ext>
                </a:extLst>
              </a:tr>
            </a:tbl>
          </a:graphicData>
        </a:graphic>
      </p:graphicFrame>
      <p:sp>
        <p:nvSpPr>
          <p:cNvPr id="11" name="Segnaposto contenuto 2"/>
          <p:cNvSpPr txBox="1">
            <a:spLocks/>
          </p:cNvSpPr>
          <p:nvPr/>
        </p:nvSpPr>
        <p:spPr>
          <a:xfrm>
            <a:off x="467544" y="4365104"/>
            <a:ext cx="6840760" cy="864096"/>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a:lnSpc>
                <a:spcPct val="134000"/>
              </a:lnSpc>
              <a:spcBef>
                <a:spcPts val="0"/>
              </a:spcBef>
              <a:buNone/>
            </a:pPr>
            <a:r>
              <a:rPr lang="it-IT" sz="1600" dirty="0">
                <a:solidFill>
                  <a:srgbClr val="001D58"/>
                </a:solidFill>
                <a:latin typeface="Calibri" panose="020F0502020204030204" pitchFamily="34" charset="0"/>
              </a:rPr>
              <a:t>Se gli atleti F e H avessero anche solo una misura valida uguale avrebbero diritto entrambi ad altre 3 prove, da disputare nell’ordine prima di tutti gli altri atleti.</a:t>
            </a:r>
          </a:p>
        </p:txBody>
      </p:sp>
    </p:spTree>
    <p:extLst>
      <p:ext uri="{BB962C8B-B14F-4D97-AF65-F5344CB8AC3E}">
        <p14:creationId xmlns:p14="http://schemas.microsoft.com/office/powerpoint/2010/main" xmlns="" val="18839627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a:spLocks noChangeArrowheads="1"/>
          </p:cNvSpPr>
          <p:nvPr/>
        </p:nvSpPr>
        <p:spPr bwMode="auto">
          <a:xfrm>
            <a:off x="0" y="225780"/>
            <a:ext cx="7200800" cy="8989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50000"/>
              </a:lnSpc>
              <a:spcBef>
                <a:spcPts val="600"/>
              </a:spcBef>
              <a:spcAft>
                <a:spcPts val="600"/>
              </a:spcAft>
            </a:pPr>
            <a:r>
              <a:rPr lang="it-IT" sz="4000" i="1" dirty="0">
                <a:solidFill>
                  <a:srgbClr val="92D050"/>
                </a:solidFill>
                <a:effectLst>
                  <a:outerShdw blurRad="38100" dist="38100" dir="2700000" algn="tl">
                    <a:srgbClr val="000000">
                      <a:alpha val="43137"/>
                    </a:srgbClr>
                  </a:outerShdw>
                </a:effectLst>
                <a:latin typeface="Berlin Sans FB" panose="020E0602020502020306" pitchFamily="34" charset="0"/>
              </a:rPr>
              <a:t>   Gare di qualificazione</a:t>
            </a:r>
          </a:p>
        </p:txBody>
      </p:sp>
      <p:sp>
        <p:nvSpPr>
          <p:cNvPr id="6" name="Segnaposto contenuto 2"/>
          <p:cNvSpPr txBox="1">
            <a:spLocks/>
          </p:cNvSpPr>
          <p:nvPr/>
        </p:nvSpPr>
        <p:spPr>
          <a:xfrm>
            <a:off x="467544" y="1340768"/>
            <a:ext cx="6840760" cy="518457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fontAlgn="auto">
              <a:lnSpc>
                <a:spcPct val="134000"/>
              </a:lnSpc>
              <a:spcBef>
                <a:spcPts val="0"/>
              </a:spcBef>
              <a:buNone/>
            </a:pPr>
            <a:r>
              <a:rPr lang="it-IT" sz="2200" dirty="0">
                <a:solidFill>
                  <a:srgbClr val="001D58"/>
                </a:solidFill>
                <a:latin typeface="Calibri" panose="020F0502020204030204" pitchFamily="34" charset="0"/>
              </a:rPr>
              <a:t>Ogni qualvolta il numero dei concorrenti è troppo elevato per consentire una sola fase di gara, si deve disputare una </a:t>
            </a:r>
            <a:r>
              <a:rPr lang="it-IT" sz="2200" b="1" dirty="0">
                <a:solidFill>
                  <a:srgbClr val="001D58"/>
                </a:solidFill>
                <a:latin typeface="Calibri" panose="020F0502020204030204" pitchFamily="34" charset="0"/>
              </a:rPr>
              <a:t>fase preliminare</a:t>
            </a:r>
            <a:r>
              <a:rPr lang="it-IT" sz="2200" dirty="0">
                <a:solidFill>
                  <a:srgbClr val="001D58"/>
                </a:solidFill>
                <a:latin typeface="Calibri" panose="020F0502020204030204" pitchFamily="34" charset="0"/>
              </a:rPr>
              <a:t>. Tutti i concorrenti devono partecipare a tale fase e qualificarsi per la fase successiva. </a:t>
            </a:r>
            <a:r>
              <a:rPr lang="it-IT" sz="2200" b="1" dirty="0">
                <a:solidFill>
                  <a:srgbClr val="001D58"/>
                </a:solidFill>
                <a:latin typeface="Calibri" panose="020F0502020204030204" pitchFamily="34" charset="0"/>
              </a:rPr>
              <a:t>Ad eccezione</a:t>
            </a:r>
            <a:r>
              <a:rPr lang="it-IT" sz="2200" dirty="0">
                <a:solidFill>
                  <a:srgbClr val="001D58"/>
                </a:solidFill>
                <a:latin typeface="Calibri" panose="020F0502020204030204" pitchFamily="34" charset="0"/>
              </a:rPr>
              <a:t> </a:t>
            </a:r>
            <a:r>
              <a:rPr lang="it-IT" sz="2200" b="1" dirty="0">
                <a:solidFill>
                  <a:srgbClr val="001D58"/>
                </a:solidFill>
                <a:latin typeface="Calibri" panose="020F0502020204030204" pitchFamily="34" charset="0"/>
              </a:rPr>
              <a:t>dei salti in elevazione</a:t>
            </a:r>
            <a:r>
              <a:rPr lang="it-IT" sz="2200" dirty="0">
                <a:solidFill>
                  <a:srgbClr val="001D58"/>
                </a:solidFill>
                <a:latin typeface="Calibri" panose="020F0502020204030204" pitchFamily="34" charset="0"/>
              </a:rPr>
              <a:t>, ciascun concorrente ha diritto ad un massimo di tre prove. Se l’atleta </a:t>
            </a:r>
            <a:r>
              <a:rPr lang="it-IT" sz="2200" b="1" dirty="0">
                <a:solidFill>
                  <a:srgbClr val="001D58"/>
                </a:solidFill>
                <a:latin typeface="Calibri" panose="020F0502020204030204" pitchFamily="34" charset="0"/>
              </a:rPr>
              <a:t>raggiunge o supera </a:t>
            </a:r>
            <a:r>
              <a:rPr lang="it-IT" sz="2200" dirty="0">
                <a:solidFill>
                  <a:srgbClr val="001D58"/>
                </a:solidFill>
                <a:latin typeface="Calibri" panose="020F0502020204030204" pitchFamily="34" charset="0"/>
              </a:rPr>
              <a:t>la </a:t>
            </a:r>
            <a:r>
              <a:rPr lang="it-IT" sz="2200" b="1" dirty="0">
                <a:solidFill>
                  <a:srgbClr val="001D58"/>
                </a:solidFill>
                <a:latin typeface="Calibri" panose="020F0502020204030204" pitchFamily="34" charset="0"/>
              </a:rPr>
              <a:t>misura di qualificazione</a:t>
            </a:r>
            <a:r>
              <a:rPr lang="it-IT" sz="2200" dirty="0">
                <a:solidFill>
                  <a:srgbClr val="001D58"/>
                </a:solidFill>
                <a:latin typeface="Calibri" panose="020F0502020204030204" pitchFamily="34" charset="0"/>
              </a:rPr>
              <a:t>, non può continuare a gareggiare nella fase preliminare (‘‘Q’’). Se la misura di qualificazione viene ottenuta da un numero di atleti </a:t>
            </a:r>
            <a:r>
              <a:rPr lang="it-IT" sz="2200" b="1" dirty="0">
                <a:solidFill>
                  <a:srgbClr val="001D58"/>
                </a:solidFill>
                <a:latin typeface="Calibri" panose="020F0502020204030204" pitchFamily="34" charset="0"/>
              </a:rPr>
              <a:t>inferiore</a:t>
            </a:r>
            <a:r>
              <a:rPr lang="it-IT" sz="2200" dirty="0">
                <a:solidFill>
                  <a:srgbClr val="001D58"/>
                </a:solidFill>
                <a:latin typeface="Calibri" panose="020F0502020204030204" pitchFamily="34" charset="0"/>
              </a:rPr>
              <a:t> a quello previsto, i finalisti vengono selezionati in base alle loro </a:t>
            </a:r>
            <a:r>
              <a:rPr lang="it-IT" sz="2200" b="1" dirty="0">
                <a:solidFill>
                  <a:srgbClr val="001D58"/>
                </a:solidFill>
                <a:latin typeface="Calibri" panose="020F0502020204030204" pitchFamily="34" charset="0"/>
              </a:rPr>
              <a:t>prestazioni</a:t>
            </a:r>
            <a:r>
              <a:rPr lang="it-IT" sz="2200" dirty="0">
                <a:solidFill>
                  <a:srgbClr val="001D58"/>
                </a:solidFill>
                <a:latin typeface="Calibri" panose="020F0502020204030204" pitchFamily="34" charset="0"/>
              </a:rPr>
              <a:t> sino ad arrivare al numero prestabilito (‘‘q’’).</a:t>
            </a:r>
          </a:p>
        </p:txBody>
      </p:sp>
    </p:spTree>
    <p:extLst>
      <p:ext uri="{BB962C8B-B14F-4D97-AF65-F5344CB8AC3E}">
        <p14:creationId xmlns:p14="http://schemas.microsoft.com/office/powerpoint/2010/main" xmlns="" val="14073565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a:spLocks noChangeArrowheads="1"/>
          </p:cNvSpPr>
          <p:nvPr/>
        </p:nvSpPr>
        <p:spPr bwMode="auto">
          <a:xfrm>
            <a:off x="0" y="225780"/>
            <a:ext cx="7200800" cy="8989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50000"/>
              </a:lnSpc>
              <a:spcBef>
                <a:spcPts val="600"/>
              </a:spcBef>
              <a:spcAft>
                <a:spcPts val="600"/>
              </a:spcAft>
            </a:pPr>
            <a:r>
              <a:rPr lang="it-IT" sz="4000" i="1" dirty="0">
                <a:solidFill>
                  <a:srgbClr val="92D050"/>
                </a:solidFill>
                <a:effectLst>
                  <a:outerShdw blurRad="38100" dist="38100" dir="2700000" algn="tl">
                    <a:srgbClr val="000000">
                      <a:alpha val="43137"/>
                    </a:srgbClr>
                  </a:outerShdw>
                </a:effectLst>
                <a:latin typeface="Berlin Sans FB" panose="020E0602020502020306" pitchFamily="34" charset="0"/>
              </a:rPr>
              <a:t>   Gare di qualificazione</a:t>
            </a:r>
          </a:p>
        </p:txBody>
      </p:sp>
      <p:graphicFrame>
        <p:nvGraphicFramePr>
          <p:cNvPr id="5" name="Group 420"/>
          <p:cNvGraphicFramePr>
            <a:graphicFrameLocks noGrp="1"/>
          </p:cNvGraphicFramePr>
          <p:nvPr>
            <p:extLst>
              <p:ext uri="{D42A27DB-BD31-4B8C-83A1-F6EECF244321}">
                <p14:modId xmlns:p14="http://schemas.microsoft.com/office/powerpoint/2010/main" xmlns="" val="2231159850"/>
              </p:ext>
            </p:extLst>
          </p:nvPr>
        </p:nvGraphicFramePr>
        <p:xfrm>
          <a:off x="539552" y="1268760"/>
          <a:ext cx="6660000" cy="4680000"/>
        </p:xfrm>
        <a:graphic>
          <a:graphicData uri="http://schemas.openxmlformats.org/drawingml/2006/table">
            <a:tbl>
              <a:tblPr>
                <a:tableStyleId>{BC89EF96-8CEA-46FF-86C4-4CE0E7609802}</a:tableStyleId>
              </a:tblPr>
              <a:tblGrid>
                <a:gridCol w="900000">
                  <a:extLst>
                    <a:ext uri="{9D8B030D-6E8A-4147-A177-3AD203B41FA5}">
                      <a16:colId xmlns:a16="http://schemas.microsoft.com/office/drawing/2014/main" xmlns="" val="20000"/>
                    </a:ext>
                  </a:extLst>
                </a:gridCol>
                <a:gridCol w="648000">
                  <a:extLst>
                    <a:ext uri="{9D8B030D-6E8A-4147-A177-3AD203B41FA5}">
                      <a16:colId xmlns:a16="http://schemas.microsoft.com/office/drawing/2014/main" xmlns="" val="20001"/>
                    </a:ext>
                  </a:extLst>
                </a:gridCol>
                <a:gridCol w="648000">
                  <a:extLst>
                    <a:ext uri="{9D8B030D-6E8A-4147-A177-3AD203B41FA5}">
                      <a16:colId xmlns:a16="http://schemas.microsoft.com/office/drawing/2014/main" xmlns="" val="20002"/>
                    </a:ext>
                  </a:extLst>
                </a:gridCol>
                <a:gridCol w="648000">
                  <a:extLst>
                    <a:ext uri="{9D8B030D-6E8A-4147-A177-3AD203B41FA5}">
                      <a16:colId xmlns:a16="http://schemas.microsoft.com/office/drawing/2014/main" xmlns="" val="20003"/>
                    </a:ext>
                  </a:extLst>
                </a:gridCol>
                <a:gridCol w="1080000">
                  <a:extLst>
                    <a:ext uri="{9D8B030D-6E8A-4147-A177-3AD203B41FA5}">
                      <a16:colId xmlns:a16="http://schemas.microsoft.com/office/drawing/2014/main" xmlns="" val="20004"/>
                    </a:ext>
                  </a:extLst>
                </a:gridCol>
                <a:gridCol w="1080000">
                  <a:extLst>
                    <a:ext uri="{9D8B030D-6E8A-4147-A177-3AD203B41FA5}">
                      <a16:colId xmlns:a16="http://schemas.microsoft.com/office/drawing/2014/main" xmlns="" val="20005"/>
                    </a:ext>
                  </a:extLst>
                </a:gridCol>
                <a:gridCol w="1656000">
                  <a:extLst>
                    <a:ext uri="{9D8B030D-6E8A-4147-A177-3AD203B41FA5}">
                      <a16:colId xmlns:a16="http://schemas.microsoft.com/office/drawing/2014/main" xmlns="" val="20006"/>
                    </a:ext>
                  </a:extLst>
                </a:gridCol>
              </a:tblGrid>
              <a:tr h="36000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it-IT" sz="1400" b="1" kern="1200" dirty="0">
                          <a:solidFill>
                            <a:srgbClr val="001D58"/>
                          </a:solidFill>
                          <a:latin typeface="Calibri" panose="020F0502020204030204" pitchFamily="34" charset="0"/>
                          <a:ea typeface="+mn-ea"/>
                          <a:cs typeface="+mn-cs"/>
                        </a:rPr>
                        <a:t>Numero</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it-IT" sz="1400" b="1" kern="1200" dirty="0">
                          <a:solidFill>
                            <a:srgbClr val="001D58"/>
                          </a:solidFill>
                          <a:latin typeface="Calibri" panose="020F0502020204030204" pitchFamily="34" charset="0"/>
                          <a:ea typeface="+mn-ea"/>
                          <a:cs typeface="+mn-cs"/>
                        </a:rPr>
                        <a:t>1°</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it-IT" sz="1400" b="1" kern="1200" dirty="0">
                          <a:solidFill>
                            <a:srgbClr val="001D58"/>
                          </a:solidFill>
                          <a:latin typeface="Calibri" panose="020F0502020204030204" pitchFamily="34" charset="0"/>
                          <a:ea typeface="+mn-ea"/>
                          <a:cs typeface="+mn-cs"/>
                        </a:rPr>
                        <a:t>2°</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it-IT" sz="1400" b="1" kern="1200" dirty="0">
                          <a:solidFill>
                            <a:srgbClr val="001D58"/>
                          </a:solidFill>
                          <a:latin typeface="Calibri" panose="020F0502020204030204" pitchFamily="34" charset="0"/>
                          <a:ea typeface="+mn-ea"/>
                          <a:cs typeface="+mn-cs"/>
                        </a:rPr>
                        <a:t>3°</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it-IT" sz="1400" b="1" kern="1200" dirty="0">
                          <a:solidFill>
                            <a:srgbClr val="001D58"/>
                          </a:solidFill>
                          <a:latin typeface="Calibri" panose="020F0502020204030204" pitchFamily="34" charset="0"/>
                          <a:ea typeface="+mn-ea"/>
                          <a:cs typeface="+mn-cs"/>
                        </a:rPr>
                        <a:t>Risultato  </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it-IT" sz="1400" b="1" kern="1200" dirty="0">
                          <a:solidFill>
                            <a:srgbClr val="001D58"/>
                          </a:solidFill>
                          <a:latin typeface="Calibri" panose="020F0502020204030204" pitchFamily="34" charset="0"/>
                          <a:ea typeface="+mn-ea"/>
                          <a:cs typeface="+mn-cs"/>
                        </a:rPr>
                        <a:t>Classifica</a:t>
                      </a:r>
                    </a:p>
                  </a:txBody>
                  <a:tcPr marT="45709" marB="45709" anchor="ctr" horzOverflow="overflow">
                    <a:solidFill>
                      <a:schemeClr val="accent2">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it-IT" sz="1400" b="1" kern="1200" dirty="0">
                          <a:solidFill>
                            <a:srgbClr val="001D58"/>
                          </a:solidFill>
                          <a:latin typeface="Calibri" panose="020F0502020204030204" pitchFamily="34" charset="0"/>
                          <a:ea typeface="+mn-ea"/>
                          <a:cs typeface="+mn-cs"/>
                        </a:rPr>
                        <a:t>Qualificazione</a:t>
                      </a:r>
                    </a:p>
                  </a:txBody>
                  <a:tcPr marT="45709" marB="45709" anchor="ctr" horzOverflow="overflow">
                    <a:solidFill>
                      <a:schemeClr val="accent2">
                        <a:lumMod val="20000"/>
                        <a:lumOff val="80000"/>
                      </a:schemeClr>
                    </a:solidFill>
                  </a:tcPr>
                </a:tc>
                <a:extLst>
                  <a:ext uri="{0D108BD9-81ED-4DB2-BD59-A6C34878D82A}">
                    <a16:rowId xmlns:a16="http://schemas.microsoft.com/office/drawing/2014/main" xmlns="" val="10000"/>
                  </a:ext>
                </a:extLst>
              </a:tr>
              <a:tr h="28800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u="none" strike="noStrike" cap="none" normalizeH="0" baseline="0" dirty="0">
                          <a:ln>
                            <a:noFill/>
                          </a:ln>
                          <a:effectLst/>
                          <a:latin typeface="Calibri" panose="020F0502020204030204" pitchFamily="34" charset="0"/>
                        </a:rPr>
                        <a:t>701</a:t>
                      </a: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u="none" strike="noStrike" cap="none" normalizeH="0" baseline="0" dirty="0">
                          <a:ln>
                            <a:noFill/>
                          </a:ln>
                          <a:effectLst/>
                          <a:latin typeface="Calibri" panose="020F0502020204030204" pitchFamily="34" charset="0"/>
                        </a:rPr>
                        <a:t>6.30</a:t>
                      </a: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u="none" strike="noStrike" cap="none" normalizeH="0" baseline="0" dirty="0">
                          <a:ln>
                            <a:noFill/>
                          </a:ln>
                          <a:effectLst/>
                          <a:latin typeface="Calibri" panose="020F0502020204030204" pitchFamily="34" charset="0"/>
                        </a:rPr>
                        <a:t>X</a:t>
                      </a: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u="none" strike="noStrike" cap="none" normalizeH="0" baseline="0" dirty="0">
                          <a:ln>
                            <a:noFill/>
                          </a:ln>
                          <a:effectLst/>
                          <a:latin typeface="Calibri" panose="020F0502020204030204" pitchFamily="34" charset="0"/>
                        </a:rPr>
                        <a:t>7.54</a:t>
                      </a: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u="none" strike="noStrike" cap="none" normalizeH="0" baseline="0" dirty="0">
                          <a:ln>
                            <a:noFill/>
                          </a:ln>
                          <a:effectLst/>
                          <a:latin typeface="Calibri" panose="020F0502020204030204" pitchFamily="34" charset="0"/>
                        </a:rPr>
                        <a:t>7.54</a:t>
                      </a: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solidFill>
                      <a:schemeClr val="accent2">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solidFill>
                      <a:schemeClr val="accent2">
                        <a:lumMod val="20000"/>
                        <a:lumOff val="80000"/>
                      </a:schemeClr>
                    </a:solidFill>
                  </a:tcPr>
                </a:tc>
                <a:extLst>
                  <a:ext uri="{0D108BD9-81ED-4DB2-BD59-A6C34878D82A}">
                    <a16:rowId xmlns:a16="http://schemas.microsoft.com/office/drawing/2014/main" xmlns="" val="10001"/>
                  </a:ext>
                </a:extLst>
              </a:tr>
              <a:tr h="28800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u="none" strike="noStrike" cap="none" normalizeH="0" baseline="0" dirty="0">
                          <a:ln>
                            <a:noFill/>
                          </a:ln>
                          <a:effectLst/>
                          <a:latin typeface="Calibri" panose="020F0502020204030204" pitchFamily="34" charset="0"/>
                        </a:rPr>
                        <a:t>702</a:t>
                      </a: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u="none" strike="noStrike" cap="none" normalizeH="0" baseline="0" dirty="0">
                          <a:ln>
                            <a:noFill/>
                          </a:ln>
                          <a:effectLst/>
                          <a:latin typeface="Calibri" panose="020F0502020204030204" pitchFamily="34" charset="0"/>
                        </a:rPr>
                        <a:t>7.52</a:t>
                      </a: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u="none" strike="noStrike" cap="none" normalizeH="0" baseline="0" dirty="0">
                          <a:ln>
                            <a:noFill/>
                          </a:ln>
                          <a:effectLst/>
                          <a:latin typeface="Calibri" panose="020F0502020204030204" pitchFamily="34" charset="0"/>
                        </a:rPr>
                        <a:t>7.52</a:t>
                      </a: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solidFill>
                      <a:schemeClr val="accent2">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solidFill>
                      <a:schemeClr val="accent2">
                        <a:lumMod val="20000"/>
                        <a:lumOff val="80000"/>
                      </a:schemeClr>
                    </a:solidFill>
                  </a:tcPr>
                </a:tc>
                <a:extLst>
                  <a:ext uri="{0D108BD9-81ED-4DB2-BD59-A6C34878D82A}">
                    <a16:rowId xmlns:a16="http://schemas.microsoft.com/office/drawing/2014/main" xmlns="" val="10002"/>
                  </a:ext>
                </a:extLst>
              </a:tr>
              <a:tr h="28800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i="0" u="none" strike="noStrike" cap="none" normalizeH="0" baseline="0" dirty="0">
                          <a:ln>
                            <a:noFill/>
                          </a:ln>
                          <a:solidFill>
                            <a:schemeClr val="tx1"/>
                          </a:solidFill>
                          <a:effectLst/>
                          <a:latin typeface="Calibri" panose="020F0502020204030204" pitchFamily="34" charset="0"/>
                        </a:rPr>
                        <a:t>703</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i="0" u="none" strike="noStrike" cap="none" normalizeH="0" baseline="0" dirty="0">
                          <a:ln>
                            <a:noFill/>
                          </a:ln>
                          <a:solidFill>
                            <a:schemeClr val="tx1"/>
                          </a:solidFill>
                          <a:effectLst/>
                          <a:latin typeface="Calibri" panose="020F0502020204030204" pitchFamily="34" charset="0"/>
                        </a:rPr>
                        <a:t>6.99</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i="0" u="none" strike="noStrike" cap="none" normalizeH="0" baseline="0" dirty="0">
                          <a:ln>
                            <a:noFill/>
                          </a:ln>
                          <a:solidFill>
                            <a:schemeClr val="tx1"/>
                          </a:solidFill>
                          <a:effectLst/>
                          <a:latin typeface="Calibri" panose="020F0502020204030204" pitchFamily="34" charset="0"/>
                        </a:rPr>
                        <a:t>7.24</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i="0" u="none" strike="noStrike" cap="none" normalizeH="0" baseline="0" dirty="0">
                          <a:ln>
                            <a:noFill/>
                          </a:ln>
                          <a:solidFill>
                            <a:schemeClr val="tx1"/>
                          </a:solidFill>
                          <a:effectLst/>
                          <a:latin typeface="Calibri" panose="020F0502020204030204" pitchFamily="34" charset="0"/>
                        </a:rPr>
                        <a:t>7.24</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solidFill>
                      <a:schemeClr val="accent2">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solidFill>
                      <a:schemeClr val="accent2">
                        <a:lumMod val="20000"/>
                        <a:lumOff val="80000"/>
                      </a:schemeClr>
                    </a:solidFill>
                  </a:tcPr>
                </a:tc>
                <a:extLst>
                  <a:ext uri="{0D108BD9-81ED-4DB2-BD59-A6C34878D82A}">
                    <a16:rowId xmlns:a16="http://schemas.microsoft.com/office/drawing/2014/main" xmlns="" val="10003"/>
                  </a:ext>
                </a:extLst>
              </a:tr>
              <a:tr h="28800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i="0" u="none" strike="noStrike" cap="none" normalizeH="0" baseline="0" dirty="0">
                          <a:ln>
                            <a:noFill/>
                          </a:ln>
                          <a:solidFill>
                            <a:schemeClr val="tx1"/>
                          </a:solidFill>
                          <a:effectLst/>
                          <a:latin typeface="Calibri" panose="020F0502020204030204" pitchFamily="34" charset="0"/>
                        </a:rPr>
                        <a:t>704</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i="0" u="none" strike="noStrike" cap="none" normalizeH="0" baseline="0" dirty="0">
                          <a:ln>
                            <a:noFill/>
                          </a:ln>
                          <a:solidFill>
                            <a:schemeClr val="tx1"/>
                          </a:solidFill>
                          <a:effectLst/>
                          <a:latin typeface="Calibri" panose="020F0502020204030204" pitchFamily="34" charset="0"/>
                        </a:rPr>
                        <a:t>7.23</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i="0" u="none" strike="noStrike" cap="none" normalizeH="0" baseline="0" dirty="0">
                          <a:ln>
                            <a:noFill/>
                          </a:ln>
                          <a:solidFill>
                            <a:schemeClr val="tx1"/>
                          </a:solidFill>
                          <a:effectLst/>
                          <a:latin typeface="Calibri" panose="020F0502020204030204" pitchFamily="34" charset="0"/>
                        </a:rPr>
                        <a:t>7.23</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solidFill>
                      <a:schemeClr val="accent2">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solidFill>
                      <a:schemeClr val="accent2">
                        <a:lumMod val="20000"/>
                        <a:lumOff val="80000"/>
                      </a:schemeClr>
                    </a:solidFill>
                  </a:tcPr>
                </a:tc>
                <a:extLst>
                  <a:ext uri="{0D108BD9-81ED-4DB2-BD59-A6C34878D82A}">
                    <a16:rowId xmlns:a16="http://schemas.microsoft.com/office/drawing/2014/main" xmlns="" val="10004"/>
                  </a:ext>
                </a:extLst>
              </a:tr>
              <a:tr h="28800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i="0" u="none" strike="noStrike" cap="none" normalizeH="0" baseline="0" dirty="0">
                          <a:ln>
                            <a:noFill/>
                          </a:ln>
                          <a:solidFill>
                            <a:schemeClr val="tx1"/>
                          </a:solidFill>
                          <a:effectLst/>
                          <a:latin typeface="Calibri" panose="020F0502020204030204" pitchFamily="34" charset="0"/>
                        </a:rPr>
                        <a:t>705</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i="0" u="none" strike="noStrike" cap="none" normalizeH="0" baseline="0" dirty="0">
                          <a:ln>
                            <a:noFill/>
                          </a:ln>
                          <a:solidFill>
                            <a:schemeClr val="tx1"/>
                          </a:solidFill>
                          <a:effectLst/>
                          <a:latin typeface="Calibri" panose="020F0502020204030204" pitchFamily="34" charset="0"/>
                        </a:rPr>
                        <a:t>6.18</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i="0" u="none" strike="noStrike" cap="none" normalizeH="0" baseline="0" dirty="0">
                          <a:ln>
                            <a:noFill/>
                          </a:ln>
                          <a:solidFill>
                            <a:schemeClr val="tx1"/>
                          </a:solidFill>
                          <a:effectLst/>
                          <a:latin typeface="Calibri" panose="020F0502020204030204" pitchFamily="34" charset="0"/>
                        </a:rPr>
                        <a:t>6.18</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i="0" u="none" strike="noStrike" cap="none" normalizeH="0" baseline="0" dirty="0">
                          <a:ln>
                            <a:noFill/>
                          </a:ln>
                          <a:solidFill>
                            <a:schemeClr val="tx1"/>
                          </a:solidFill>
                          <a:effectLst/>
                          <a:latin typeface="Calibri" panose="020F0502020204030204" pitchFamily="34" charset="0"/>
                        </a:rPr>
                        <a:t>7.18</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i="0" u="none" strike="noStrike" cap="none" normalizeH="0" baseline="0" dirty="0">
                          <a:ln>
                            <a:noFill/>
                          </a:ln>
                          <a:solidFill>
                            <a:schemeClr val="tx1"/>
                          </a:solidFill>
                          <a:effectLst/>
                          <a:latin typeface="Calibri" panose="020F0502020204030204" pitchFamily="34" charset="0"/>
                        </a:rPr>
                        <a:t>7.18</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solidFill>
                      <a:schemeClr val="accent2">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solidFill>
                      <a:schemeClr val="accent2">
                        <a:lumMod val="20000"/>
                        <a:lumOff val="80000"/>
                      </a:schemeClr>
                    </a:solidFill>
                  </a:tcPr>
                </a:tc>
                <a:extLst>
                  <a:ext uri="{0D108BD9-81ED-4DB2-BD59-A6C34878D82A}">
                    <a16:rowId xmlns:a16="http://schemas.microsoft.com/office/drawing/2014/main" xmlns="" val="10005"/>
                  </a:ext>
                </a:extLst>
              </a:tr>
              <a:tr h="28800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i="0" u="none" strike="noStrike" cap="none" normalizeH="0" baseline="0" dirty="0">
                          <a:ln>
                            <a:noFill/>
                          </a:ln>
                          <a:solidFill>
                            <a:schemeClr val="tx1"/>
                          </a:solidFill>
                          <a:effectLst/>
                          <a:latin typeface="Calibri" panose="020F0502020204030204" pitchFamily="34" charset="0"/>
                        </a:rPr>
                        <a:t>706</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i="0" u="none" strike="noStrike" cap="none" normalizeH="0" baseline="0" dirty="0">
                          <a:ln>
                            <a:noFill/>
                          </a:ln>
                          <a:solidFill>
                            <a:schemeClr val="tx1"/>
                          </a:solidFill>
                          <a:effectLst/>
                          <a:latin typeface="Calibri" panose="020F0502020204030204" pitchFamily="34" charset="0"/>
                        </a:rPr>
                        <a:t>X</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i="0" u="none" strike="noStrike" cap="none" normalizeH="0" baseline="0" dirty="0">
                          <a:ln>
                            <a:noFill/>
                          </a:ln>
                          <a:solidFill>
                            <a:schemeClr val="tx1"/>
                          </a:solidFill>
                          <a:effectLst/>
                          <a:latin typeface="Calibri" panose="020F0502020204030204" pitchFamily="34" charset="0"/>
                        </a:rPr>
                        <a:t>X</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i="0" u="none" strike="noStrike" cap="none" normalizeH="0" baseline="0" dirty="0">
                          <a:ln>
                            <a:noFill/>
                          </a:ln>
                          <a:solidFill>
                            <a:schemeClr val="tx1"/>
                          </a:solidFill>
                          <a:effectLst/>
                          <a:latin typeface="Calibri" panose="020F0502020204030204" pitchFamily="34" charset="0"/>
                        </a:rPr>
                        <a:t>7.06</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i="0" u="none" strike="noStrike" cap="none" normalizeH="0" baseline="0" dirty="0">
                          <a:ln>
                            <a:noFill/>
                          </a:ln>
                          <a:solidFill>
                            <a:schemeClr val="tx1"/>
                          </a:solidFill>
                          <a:effectLst/>
                          <a:latin typeface="Calibri" panose="020F0502020204030204" pitchFamily="34" charset="0"/>
                        </a:rPr>
                        <a:t>7.06</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solidFill>
                      <a:schemeClr val="accent2">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solidFill>
                      <a:schemeClr val="accent2">
                        <a:lumMod val="20000"/>
                        <a:lumOff val="80000"/>
                      </a:schemeClr>
                    </a:solidFill>
                  </a:tcPr>
                </a:tc>
                <a:extLst>
                  <a:ext uri="{0D108BD9-81ED-4DB2-BD59-A6C34878D82A}">
                    <a16:rowId xmlns:a16="http://schemas.microsoft.com/office/drawing/2014/main" xmlns="" val="10006"/>
                  </a:ext>
                </a:extLst>
              </a:tr>
              <a:tr h="28800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i="0" u="none" strike="noStrike" cap="none" normalizeH="0" baseline="0" dirty="0">
                          <a:ln>
                            <a:noFill/>
                          </a:ln>
                          <a:solidFill>
                            <a:schemeClr val="tx1"/>
                          </a:solidFill>
                          <a:effectLst/>
                          <a:latin typeface="Calibri" panose="020F0502020204030204" pitchFamily="34" charset="0"/>
                        </a:rPr>
                        <a:t>707</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i="0" u="none" strike="noStrike" cap="none" normalizeH="0" baseline="0" dirty="0">
                          <a:ln>
                            <a:noFill/>
                          </a:ln>
                          <a:solidFill>
                            <a:schemeClr val="tx1"/>
                          </a:solidFill>
                          <a:effectLst/>
                          <a:latin typeface="Calibri" panose="020F0502020204030204" pitchFamily="34" charset="0"/>
                        </a:rPr>
                        <a:t>7.01</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i="0" u="none" strike="noStrike" cap="none" normalizeH="0" baseline="0" dirty="0">
                          <a:ln>
                            <a:noFill/>
                          </a:ln>
                          <a:solidFill>
                            <a:schemeClr val="tx1"/>
                          </a:solidFill>
                          <a:effectLst/>
                          <a:latin typeface="Calibri" panose="020F0502020204030204" pitchFamily="34" charset="0"/>
                        </a:rPr>
                        <a:t>7.01</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solidFill>
                      <a:schemeClr val="accent2">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solidFill>
                      <a:schemeClr val="accent2">
                        <a:lumMod val="20000"/>
                        <a:lumOff val="80000"/>
                      </a:schemeClr>
                    </a:solidFill>
                  </a:tcPr>
                </a:tc>
                <a:extLst>
                  <a:ext uri="{0D108BD9-81ED-4DB2-BD59-A6C34878D82A}">
                    <a16:rowId xmlns:a16="http://schemas.microsoft.com/office/drawing/2014/main" xmlns="" val="10007"/>
                  </a:ext>
                </a:extLst>
              </a:tr>
              <a:tr h="28800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i="0" u="none" strike="noStrike" cap="none" normalizeH="0" baseline="0" dirty="0">
                          <a:ln>
                            <a:noFill/>
                          </a:ln>
                          <a:solidFill>
                            <a:schemeClr val="tx1"/>
                          </a:solidFill>
                          <a:effectLst/>
                          <a:latin typeface="Calibri" panose="020F0502020204030204" pitchFamily="34" charset="0"/>
                        </a:rPr>
                        <a:t>708</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i="0" u="none" strike="noStrike" cap="none" normalizeH="0" baseline="0" dirty="0">
                          <a:ln>
                            <a:noFill/>
                          </a:ln>
                          <a:solidFill>
                            <a:schemeClr val="tx1"/>
                          </a:solidFill>
                          <a:effectLst/>
                          <a:latin typeface="Calibri" panose="020F0502020204030204" pitchFamily="34" charset="0"/>
                        </a:rPr>
                        <a:t>6.84</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i="0" u="none" strike="noStrike" cap="none" normalizeH="0" baseline="0" dirty="0">
                          <a:ln>
                            <a:noFill/>
                          </a:ln>
                          <a:solidFill>
                            <a:schemeClr val="tx1"/>
                          </a:solidFill>
                          <a:effectLst/>
                          <a:latin typeface="Calibri" panose="020F0502020204030204" pitchFamily="34" charset="0"/>
                        </a:rPr>
                        <a:t>7.00</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i="0" u="none" strike="noStrike" cap="none" normalizeH="0" baseline="0" dirty="0">
                          <a:ln>
                            <a:noFill/>
                          </a:ln>
                          <a:solidFill>
                            <a:schemeClr val="tx1"/>
                          </a:solidFill>
                          <a:effectLst/>
                          <a:latin typeface="Calibri" panose="020F0502020204030204" pitchFamily="34" charset="0"/>
                        </a:rPr>
                        <a:t>7.00</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solidFill>
                      <a:schemeClr val="accent2">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solidFill>
                      <a:schemeClr val="accent2">
                        <a:lumMod val="20000"/>
                        <a:lumOff val="80000"/>
                      </a:schemeClr>
                    </a:solidFill>
                  </a:tcPr>
                </a:tc>
                <a:extLst>
                  <a:ext uri="{0D108BD9-81ED-4DB2-BD59-A6C34878D82A}">
                    <a16:rowId xmlns:a16="http://schemas.microsoft.com/office/drawing/2014/main" xmlns="" val="10008"/>
                  </a:ext>
                </a:extLst>
              </a:tr>
              <a:tr h="28800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i="0" u="none" strike="noStrike" cap="none" normalizeH="0" baseline="0" dirty="0">
                          <a:ln>
                            <a:noFill/>
                          </a:ln>
                          <a:solidFill>
                            <a:schemeClr val="tx1"/>
                          </a:solidFill>
                          <a:effectLst/>
                          <a:latin typeface="Calibri" panose="020F0502020204030204" pitchFamily="34" charset="0"/>
                        </a:rPr>
                        <a:t>709</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i="0" u="none" strike="noStrike" cap="none" normalizeH="0" baseline="0" dirty="0">
                          <a:ln>
                            <a:noFill/>
                          </a:ln>
                          <a:solidFill>
                            <a:schemeClr val="tx1"/>
                          </a:solidFill>
                          <a:effectLst/>
                          <a:latin typeface="Calibri" panose="020F0502020204030204" pitchFamily="34" charset="0"/>
                        </a:rPr>
                        <a:t>6.99</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i="0" u="none" strike="noStrike" cap="none" normalizeH="0" baseline="0" dirty="0">
                          <a:ln>
                            <a:noFill/>
                          </a:ln>
                          <a:solidFill>
                            <a:schemeClr val="tx1"/>
                          </a:solidFill>
                          <a:effectLst/>
                          <a:latin typeface="Calibri" panose="020F0502020204030204" pitchFamily="34" charset="0"/>
                        </a:rPr>
                        <a:t>6.98</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i="0" u="none" strike="noStrike" cap="none" normalizeH="0" baseline="0" dirty="0">
                          <a:ln>
                            <a:noFill/>
                          </a:ln>
                          <a:solidFill>
                            <a:schemeClr val="tx1"/>
                          </a:solidFill>
                          <a:effectLst/>
                          <a:latin typeface="Calibri" panose="020F0502020204030204" pitchFamily="34" charset="0"/>
                        </a:rPr>
                        <a:t>6.99</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i="0" u="none" strike="noStrike" cap="none" normalizeH="0" baseline="0" dirty="0">
                          <a:ln>
                            <a:noFill/>
                          </a:ln>
                          <a:solidFill>
                            <a:schemeClr val="tx1"/>
                          </a:solidFill>
                          <a:effectLst/>
                          <a:latin typeface="Calibri" panose="020F0502020204030204" pitchFamily="34" charset="0"/>
                        </a:rPr>
                        <a:t>6.99</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solidFill>
                      <a:schemeClr val="accent2">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solidFill>
                      <a:schemeClr val="accent2">
                        <a:lumMod val="20000"/>
                        <a:lumOff val="80000"/>
                      </a:schemeClr>
                    </a:solidFill>
                  </a:tcPr>
                </a:tc>
                <a:extLst>
                  <a:ext uri="{0D108BD9-81ED-4DB2-BD59-A6C34878D82A}">
                    <a16:rowId xmlns:a16="http://schemas.microsoft.com/office/drawing/2014/main" xmlns="" val="10009"/>
                  </a:ext>
                </a:extLst>
              </a:tr>
              <a:tr h="28800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i="0" u="none" strike="noStrike" cap="none" normalizeH="0" baseline="0" dirty="0">
                          <a:ln>
                            <a:noFill/>
                          </a:ln>
                          <a:solidFill>
                            <a:schemeClr val="tx1"/>
                          </a:solidFill>
                          <a:effectLst/>
                          <a:latin typeface="Calibri" panose="020F0502020204030204" pitchFamily="34" charset="0"/>
                        </a:rPr>
                        <a:t>710</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i="0" u="none" strike="noStrike" cap="none" normalizeH="0" baseline="0" dirty="0">
                          <a:ln>
                            <a:noFill/>
                          </a:ln>
                          <a:solidFill>
                            <a:schemeClr val="tx1"/>
                          </a:solidFill>
                          <a:effectLst/>
                          <a:latin typeface="Calibri" panose="020F0502020204030204" pitchFamily="34" charset="0"/>
                        </a:rPr>
                        <a:t>6.24</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i="0" u="none" strike="noStrike" cap="none" normalizeH="0" baseline="0" dirty="0">
                          <a:ln>
                            <a:noFill/>
                          </a:ln>
                          <a:solidFill>
                            <a:schemeClr val="tx1"/>
                          </a:solidFill>
                          <a:effectLst/>
                          <a:latin typeface="Calibri" panose="020F0502020204030204" pitchFamily="34" charset="0"/>
                        </a:rPr>
                        <a:t>6.85</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i="0" u="none" strike="noStrike" cap="none" normalizeH="0" baseline="0" dirty="0">
                          <a:ln>
                            <a:noFill/>
                          </a:ln>
                          <a:solidFill>
                            <a:schemeClr val="tx1"/>
                          </a:solidFill>
                          <a:effectLst/>
                          <a:latin typeface="Calibri" panose="020F0502020204030204" pitchFamily="34" charset="0"/>
                        </a:rPr>
                        <a:t>6.92</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i="0" u="none" strike="noStrike" cap="none" normalizeH="0" baseline="0" dirty="0">
                          <a:ln>
                            <a:noFill/>
                          </a:ln>
                          <a:solidFill>
                            <a:schemeClr val="tx1"/>
                          </a:solidFill>
                          <a:effectLst/>
                          <a:latin typeface="Calibri" panose="020F0502020204030204" pitchFamily="34" charset="0"/>
                        </a:rPr>
                        <a:t>6.92</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solidFill>
                      <a:schemeClr val="accent2">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solidFill>
                      <a:schemeClr val="accent2">
                        <a:lumMod val="20000"/>
                        <a:lumOff val="80000"/>
                      </a:schemeClr>
                    </a:solidFill>
                  </a:tcPr>
                </a:tc>
                <a:extLst>
                  <a:ext uri="{0D108BD9-81ED-4DB2-BD59-A6C34878D82A}">
                    <a16:rowId xmlns:a16="http://schemas.microsoft.com/office/drawing/2014/main" xmlns="" val="10010"/>
                  </a:ext>
                </a:extLst>
              </a:tr>
              <a:tr h="28800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i="0" u="none" strike="noStrike" cap="none" normalizeH="0" baseline="0" dirty="0">
                          <a:ln>
                            <a:noFill/>
                          </a:ln>
                          <a:solidFill>
                            <a:schemeClr val="tx1"/>
                          </a:solidFill>
                          <a:effectLst/>
                          <a:latin typeface="Calibri" panose="020F0502020204030204" pitchFamily="34" charset="0"/>
                        </a:rPr>
                        <a:t>711</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i="0" u="none" strike="noStrike" cap="none" normalizeH="0" baseline="0" dirty="0">
                          <a:ln>
                            <a:noFill/>
                          </a:ln>
                          <a:solidFill>
                            <a:schemeClr val="tx1"/>
                          </a:solidFill>
                          <a:effectLst/>
                          <a:latin typeface="Calibri" panose="020F0502020204030204" pitchFamily="34" charset="0"/>
                        </a:rPr>
                        <a:t>X</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i="0" u="none" strike="noStrike" cap="none" normalizeH="0" baseline="0" dirty="0">
                          <a:ln>
                            <a:noFill/>
                          </a:ln>
                          <a:solidFill>
                            <a:schemeClr val="tx1"/>
                          </a:solidFill>
                          <a:effectLst/>
                          <a:latin typeface="Calibri" panose="020F0502020204030204" pitchFamily="34" charset="0"/>
                        </a:rPr>
                        <a:t>6.89</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i="0" u="none" strike="noStrike" cap="none" normalizeH="0" baseline="0" dirty="0">
                          <a:ln>
                            <a:noFill/>
                          </a:ln>
                          <a:solidFill>
                            <a:schemeClr val="tx1"/>
                          </a:solidFill>
                          <a:effectLst/>
                          <a:latin typeface="Calibri" panose="020F0502020204030204" pitchFamily="34" charset="0"/>
                        </a:rPr>
                        <a:t>X</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i="0" u="none" strike="noStrike" cap="none" normalizeH="0" baseline="0" dirty="0">
                          <a:ln>
                            <a:noFill/>
                          </a:ln>
                          <a:solidFill>
                            <a:schemeClr val="tx1"/>
                          </a:solidFill>
                          <a:effectLst/>
                          <a:latin typeface="Calibri" panose="020F0502020204030204" pitchFamily="34" charset="0"/>
                        </a:rPr>
                        <a:t>6.89</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solidFill>
                      <a:schemeClr val="accent2">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solidFill>
                      <a:schemeClr val="accent2">
                        <a:lumMod val="20000"/>
                        <a:lumOff val="80000"/>
                      </a:schemeClr>
                    </a:solidFill>
                  </a:tcPr>
                </a:tc>
                <a:extLst>
                  <a:ext uri="{0D108BD9-81ED-4DB2-BD59-A6C34878D82A}">
                    <a16:rowId xmlns:a16="http://schemas.microsoft.com/office/drawing/2014/main" xmlns="" val="10011"/>
                  </a:ext>
                </a:extLst>
              </a:tr>
              <a:tr h="28800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i="0" u="none" strike="noStrike" cap="none" normalizeH="0" baseline="0" dirty="0">
                          <a:ln>
                            <a:noFill/>
                          </a:ln>
                          <a:solidFill>
                            <a:schemeClr val="tx1"/>
                          </a:solidFill>
                          <a:effectLst/>
                          <a:latin typeface="Calibri" panose="020F0502020204030204" pitchFamily="34" charset="0"/>
                        </a:rPr>
                        <a:t>712</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i="0" u="none" strike="noStrike" cap="none" normalizeH="0" baseline="0" dirty="0">
                          <a:ln>
                            <a:noFill/>
                          </a:ln>
                          <a:solidFill>
                            <a:schemeClr val="tx1"/>
                          </a:solidFill>
                          <a:effectLst/>
                          <a:latin typeface="Calibri" panose="020F0502020204030204" pitchFamily="34" charset="0"/>
                        </a:rPr>
                        <a:t>6.88</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i="0" u="none" strike="noStrike" cap="none" normalizeH="0" baseline="0" dirty="0">
                          <a:ln>
                            <a:noFill/>
                          </a:ln>
                          <a:solidFill>
                            <a:schemeClr val="tx1"/>
                          </a:solidFill>
                          <a:effectLst/>
                          <a:latin typeface="Calibri" panose="020F0502020204030204" pitchFamily="34" charset="0"/>
                        </a:rPr>
                        <a:t>6.16</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i="0" u="none" strike="noStrike" cap="none" normalizeH="0" baseline="0" dirty="0">
                          <a:ln>
                            <a:noFill/>
                          </a:ln>
                          <a:solidFill>
                            <a:schemeClr val="tx1"/>
                          </a:solidFill>
                          <a:effectLst/>
                          <a:latin typeface="Calibri" panose="020F0502020204030204" pitchFamily="34" charset="0"/>
                        </a:rPr>
                        <a:t>6.01</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i="0" u="none" strike="noStrike" cap="none" normalizeH="0" baseline="0" dirty="0">
                          <a:ln>
                            <a:noFill/>
                          </a:ln>
                          <a:solidFill>
                            <a:schemeClr val="tx1"/>
                          </a:solidFill>
                          <a:effectLst/>
                          <a:latin typeface="Calibri" panose="020F0502020204030204" pitchFamily="34" charset="0"/>
                        </a:rPr>
                        <a:t>6.88</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solidFill>
                      <a:schemeClr val="accent2">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solidFill>
                      <a:schemeClr val="accent2">
                        <a:lumMod val="20000"/>
                        <a:lumOff val="80000"/>
                      </a:schemeClr>
                    </a:solidFill>
                  </a:tcPr>
                </a:tc>
                <a:extLst>
                  <a:ext uri="{0D108BD9-81ED-4DB2-BD59-A6C34878D82A}">
                    <a16:rowId xmlns:a16="http://schemas.microsoft.com/office/drawing/2014/main" xmlns="" val="10012"/>
                  </a:ext>
                </a:extLst>
              </a:tr>
              <a:tr h="28800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i="0" u="none" strike="noStrike" cap="none" normalizeH="0" baseline="0" dirty="0">
                          <a:ln>
                            <a:noFill/>
                          </a:ln>
                          <a:solidFill>
                            <a:schemeClr val="tx1"/>
                          </a:solidFill>
                          <a:effectLst/>
                          <a:latin typeface="Calibri" panose="020F0502020204030204" pitchFamily="34" charset="0"/>
                        </a:rPr>
                        <a:t>713</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i="0" u="none" strike="noStrike" cap="none" normalizeH="0" baseline="0" dirty="0">
                          <a:ln>
                            <a:noFill/>
                          </a:ln>
                          <a:solidFill>
                            <a:schemeClr val="tx1"/>
                          </a:solidFill>
                          <a:effectLst/>
                          <a:latin typeface="Calibri" panose="020F0502020204030204" pitchFamily="34" charset="0"/>
                        </a:rPr>
                        <a:t>6.16</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i="0" u="none" strike="noStrike" cap="none" normalizeH="0" baseline="0" dirty="0">
                          <a:ln>
                            <a:noFill/>
                          </a:ln>
                          <a:solidFill>
                            <a:schemeClr val="tx1"/>
                          </a:solidFill>
                          <a:effectLst/>
                          <a:latin typeface="Calibri" panose="020F0502020204030204" pitchFamily="34" charset="0"/>
                        </a:rPr>
                        <a:t>6.01</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i="0" u="none" strike="noStrike" cap="none" normalizeH="0" baseline="0" dirty="0">
                          <a:ln>
                            <a:noFill/>
                          </a:ln>
                          <a:solidFill>
                            <a:schemeClr val="tx1"/>
                          </a:solidFill>
                          <a:effectLst/>
                          <a:latin typeface="Calibri" panose="020F0502020204030204" pitchFamily="34" charset="0"/>
                        </a:rPr>
                        <a:t>6.88</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i="0" u="none" strike="noStrike" cap="none" normalizeH="0" baseline="0" dirty="0">
                          <a:ln>
                            <a:noFill/>
                          </a:ln>
                          <a:solidFill>
                            <a:schemeClr val="tx1"/>
                          </a:solidFill>
                          <a:effectLst/>
                          <a:latin typeface="Calibri" panose="020F0502020204030204" pitchFamily="34" charset="0"/>
                        </a:rPr>
                        <a:t>6.88</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solidFill>
                      <a:schemeClr val="accent2">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solidFill>
                      <a:schemeClr val="accent2">
                        <a:lumMod val="20000"/>
                        <a:lumOff val="80000"/>
                      </a:schemeClr>
                    </a:solidFill>
                  </a:tcPr>
                </a:tc>
                <a:extLst>
                  <a:ext uri="{0D108BD9-81ED-4DB2-BD59-A6C34878D82A}">
                    <a16:rowId xmlns:a16="http://schemas.microsoft.com/office/drawing/2014/main" xmlns="" val="10013"/>
                  </a:ext>
                </a:extLst>
              </a:tr>
              <a:tr h="28800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i="0" u="none" strike="noStrike" cap="none" normalizeH="0" baseline="0" dirty="0">
                          <a:ln>
                            <a:noFill/>
                          </a:ln>
                          <a:solidFill>
                            <a:schemeClr val="tx1"/>
                          </a:solidFill>
                          <a:effectLst/>
                          <a:latin typeface="Calibri" panose="020F0502020204030204" pitchFamily="34" charset="0"/>
                        </a:rPr>
                        <a:t>714</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i="0" u="none" strike="noStrike" cap="none" normalizeH="0" baseline="0" dirty="0">
                          <a:ln>
                            <a:noFill/>
                          </a:ln>
                          <a:solidFill>
                            <a:schemeClr val="tx1"/>
                          </a:solidFill>
                          <a:effectLst/>
                          <a:latin typeface="Calibri" panose="020F0502020204030204" pitchFamily="34" charset="0"/>
                        </a:rPr>
                        <a:t>6.53</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i="0" u="none" strike="noStrike" cap="none" normalizeH="0" baseline="0" dirty="0">
                          <a:ln>
                            <a:noFill/>
                          </a:ln>
                          <a:solidFill>
                            <a:schemeClr val="tx1"/>
                          </a:solidFill>
                          <a:effectLst/>
                          <a:latin typeface="Calibri" panose="020F0502020204030204" pitchFamily="34" charset="0"/>
                        </a:rPr>
                        <a:t>6.81</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i="0" u="none" strike="noStrike" cap="none" normalizeH="0" baseline="0" dirty="0">
                          <a:ln>
                            <a:noFill/>
                          </a:ln>
                          <a:solidFill>
                            <a:schemeClr val="tx1"/>
                          </a:solidFill>
                          <a:effectLst/>
                          <a:latin typeface="Calibri" panose="020F0502020204030204" pitchFamily="34" charset="0"/>
                        </a:rPr>
                        <a:t>6.87</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i="0" u="none" strike="noStrike" cap="none" normalizeH="0" baseline="0" dirty="0">
                          <a:ln>
                            <a:noFill/>
                          </a:ln>
                          <a:solidFill>
                            <a:schemeClr val="tx1"/>
                          </a:solidFill>
                          <a:effectLst/>
                          <a:latin typeface="Calibri" panose="020F0502020204030204" pitchFamily="34" charset="0"/>
                        </a:rPr>
                        <a:t>6.87</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solidFill>
                      <a:schemeClr val="accent2">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solidFill>
                      <a:schemeClr val="accent2">
                        <a:lumMod val="20000"/>
                        <a:lumOff val="80000"/>
                      </a:schemeClr>
                    </a:solidFill>
                  </a:tcPr>
                </a:tc>
                <a:extLst>
                  <a:ext uri="{0D108BD9-81ED-4DB2-BD59-A6C34878D82A}">
                    <a16:rowId xmlns:a16="http://schemas.microsoft.com/office/drawing/2014/main" xmlns="" val="10014"/>
                  </a:ext>
                </a:extLst>
              </a:tr>
              <a:tr h="28800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i="0" u="none" strike="noStrike" cap="none" normalizeH="0" baseline="0" dirty="0">
                          <a:ln>
                            <a:noFill/>
                          </a:ln>
                          <a:solidFill>
                            <a:schemeClr val="tx1"/>
                          </a:solidFill>
                          <a:effectLst/>
                          <a:latin typeface="Calibri" panose="020F0502020204030204" pitchFamily="34" charset="0"/>
                        </a:rPr>
                        <a:t>715</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i="0" u="none" strike="noStrike" cap="none" normalizeH="0" baseline="0" dirty="0">
                          <a:ln>
                            <a:noFill/>
                          </a:ln>
                          <a:solidFill>
                            <a:schemeClr val="tx1"/>
                          </a:solidFill>
                          <a:effectLst/>
                          <a:latin typeface="Calibri" panose="020F0502020204030204" pitchFamily="34" charset="0"/>
                        </a:rPr>
                        <a:t>6.85</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i="0" u="none" strike="noStrike" cap="none" normalizeH="0" baseline="0" dirty="0">
                          <a:ln>
                            <a:noFill/>
                          </a:ln>
                          <a:solidFill>
                            <a:schemeClr val="tx1"/>
                          </a:solidFill>
                          <a:effectLst/>
                          <a:latin typeface="Calibri" panose="020F0502020204030204" pitchFamily="34" charset="0"/>
                        </a:rPr>
                        <a:t>6.24</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i="0" u="none" strike="noStrike" cap="none" normalizeH="0" baseline="0" dirty="0">
                          <a:ln>
                            <a:noFill/>
                          </a:ln>
                          <a:solidFill>
                            <a:schemeClr val="tx1"/>
                          </a:solidFill>
                          <a:effectLst/>
                          <a:latin typeface="Calibri" panose="020F0502020204030204" pitchFamily="34" charset="0"/>
                        </a:rPr>
                        <a:t>6.77</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i="0" u="none" strike="noStrike" cap="none" normalizeH="0" baseline="0" dirty="0">
                          <a:ln>
                            <a:noFill/>
                          </a:ln>
                          <a:solidFill>
                            <a:schemeClr val="tx1"/>
                          </a:solidFill>
                          <a:effectLst/>
                          <a:latin typeface="Calibri" panose="020F0502020204030204" pitchFamily="34" charset="0"/>
                        </a:rPr>
                        <a:t>6.85</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solidFill>
                      <a:schemeClr val="accent2">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solidFill>
                      <a:schemeClr val="accent2">
                        <a:lumMod val="20000"/>
                        <a:lumOff val="80000"/>
                      </a:schemeClr>
                    </a:solidFill>
                  </a:tcPr>
                </a:tc>
                <a:extLst>
                  <a:ext uri="{0D108BD9-81ED-4DB2-BD59-A6C34878D82A}">
                    <a16:rowId xmlns:a16="http://schemas.microsoft.com/office/drawing/2014/main" xmlns="" val="10015"/>
                  </a:ext>
                </a:extLst>
              </a:tr>
            </a:tbl>
          </a:graphicData>
        </a:graphic>
      </p:graphicFrame>
      <p:sp>
        <p:nvSpPr>
          <p:cNvPr id="7" name="Segnaposto contenuto 2"/>
          <p:cNvSpPr txBox="1">
            <a:spLocks/>
          </p:cNvSpPr>
          <p:nvPr/>
        </p:nvSpPr>
        <p:spPr>
          <a:xfrm>
            <a:off x="467544" y="6021288"/>
            <a:ext cx="6733256" cy="57606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fontAlgn="auto">
              <a:lnSpc>
                <a:spcPct val="134000"/>
              </a:lnSpc>
              <a:buFont typeface="Wingdings 2" pitchFamily="18" charset="2"/>
              <a:buNone/>
            </a:pPr>
            <a:r>
              <a:rPr lang="it-IT" b="1" dirty="0">
                <a:solidFill>
                  <a:srgbClr val="001D58"/>
                </a:solidFill>
                <a:latin typeface="Calibri" panose="020F0502020204030204" pitchFamily="34" charset="0"/>
              </a:rPr>
              <a:t>Misura di qualificazione: 7.00 (12 finalisti)      Attenzione alle parità!</a:t>
            </a:r>
            <a:endParaRPr lang="it-IT" b="1" dirty="0">
              <a:solidFill>
                <a:srgbClr val="C00000"/>
              </a:solidFill>
            </a:endParaRPr>
          </a:p>
        </p:txBody>
      </p:sp>
    </p:spTree>
    <p:extLst>
      <p:ext uri="{BB962C8B-B14F-4D97-AF65-F5344CB8AC3E}">
        <p14:creationId xmlns:p14="http://schemas.microsoft.com/office/powerpoint/2010/main" xmlns="" val="38774764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a:spLocks noChangeArrowheads="1"/>
          </p:cNvSpPr>
          <p:nvPr/>
        </p:nvSpPr>
        <p:spPr bwMode="auto">
          <a:xfrm>
            <a:off x="0" y="225780"/>
            <a:ext cx="7200800" cy="8989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50000"/>
              </a:lnSpc>
              <a:spcBef>
                <a:spcPts val="600"/>
              </a:spcBef>
              <a:spcAft>
                <a:spcPts val="600"/>
              </a:spcAft>
            </a:pPr>
            <a:r>
              <a:rPr lang="it-IT" sz="4000" i="1" dirty="0">
                <a:solidFill>
                  <a:srgbClr val="92D050"/>
                </a:solidFill>
                <a:effectLst>
                  <a:outerShdw blurRad="38100" dist="38100" dir="2700000" algn="tl">
                    <a:srgbClr val="000000">
                      <a:alpha val="43137"/>
                    </a:srgbClr>
                  </a:outerShdw>
                </a:effectLst>
                <a:latin typeface="Berlin Sans FB" panose="020E0602020502020306" pitchFamily="34" charset="0"/>
              </a:rPr>
              <a:t>   I salti in estensione</a:t>
            </a:r>
          </a:p>
        </p:txBody>
      </p:sp>
      <p:sp>
        <p:nvSpPr>
          <p:cNvPr id="7" name="Segnaposto contenuto 2"/>
          <p:cNvSpPr txBox="1">
            <a:spLocks/>
          </p:cNvSpPr>
          <p:nvPr/>
        </p:nvSpPr>
        <p:spPr>
          <a:xfrm>
            <a:off x="467544" y="1340768"/>
            <a:ext cx="6733256" cy="57606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fontAlgn="auto">
              <a:lnSpc>
                <a:spcPct val="134000"/>
              </a:lnSpc>
              <a:buFont typeface="Wingdings 2" pitchFamily="18" charset="2"/>
              <a:buNone/>
            </a:pPr>
            <a:r>
              <a:rPr lang="it-IT" sz="2200" dirty="0">
                <a:solidFill>
                  <a:srgbClr val="001D58"/>
                </a:solidFill>
                <a:latin typeface="Calibri" panose="020F0502020204030204" pitchFamily="34" charset="0"/>
              </a:rPr>
              <a:t>Fanno parte dei salti in estensione il </a:t>
            </a:r>
            <a:r>
              <a:rPr lang="it-IT" sz="2200" b="1" dirty="0">
                <a:solidFill>
                  <a:srgbClr val="001D58"/>
                </a:solidFill>
                <a:latin typeface="Calibri" panose="020F0502020204030204" pitchFamily="34" charset="0"/>
              </a:rPr>
              <a:t>lungo</a:t>
            </a:r>
            <a:r>
              <a:rPr lang="it-IT" sz="2200" dirty="0">
                <a:solidFill>
                  <a:srgbClr val="001D58"/>
                </a:solidFill>
                <a:latin typeface="Calibri" panose="020F0502020204030204" pitchFamily="34" charset="0"/>
              </a:rPr>
              <a:t> e il </a:t>
            </a:r>
            <a:r>
              <a:rPr lang="it-IT" sz="2200" b="1" dirty="0">
                <a:solidFill>
                  <a:srgbClr val="001D58"/>
                </a:solidFill>
                <a:latin typeface="Calibri" panose="020F0502020204030204" pitchFamily="34" charset="0"/>
              </a:rPr>
              <a:t>triplo</a:t>
            </a:r>
            <a:r>
              <a:rPr lang="it-IT" sz="2200" dirty="0">
                <a:solidFill>
                  <a:srgbClr val="001D58"/>
                </a:solidFill>
                <a:latin typeface="Calibri" panose="020F0502020204030204" pitchFamily="34" charset="0"/>
              </a:rPr>
              <a:t>.</a:t>
            </a:r>
            <a:endParaRPr lang="it-IT" sz="2200" dirty="0">
              <a:solidFill>
                <a:srgbClr val="002060"/>
              </a:solidFill>
              <a:latin typeface="Calibri" panose="020F0502020204030204" pitchFamily="34" charset="0"/>
            </a:endParaRPr>
          </a:p>
          <a:p>
            <a:pPr marL="0" indent="0" fontAlgn="auto">
              <a:buFont typeface="Arial" charset="0"/>
              <a:buNone/>
            </a:pPr>
            <a:endParaRPr lang="it-IT" sz="2200" dirty="0">
              <a:solidFill>
                <a:srgbClr val="C00000"/>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900400" y="1988840"/>
            <a:ext cx="5400000" cy="353613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Segnaposto contenuto 2"/>
          <p:cNvSpPr txBox="1">
            <a:spLocks/>
          </p:cNvSpPr>
          <p:nvPr/>
        </p:nvSpPr>
        <p:spPr>
          <a:xfrm>
            <a:off x="467544" y="5589240"/>
            <a:ext cx="6733256" cy="115212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fontAlgn="auto">
              <a:lnSpc>
                <a:spcPct val="134000"/>
              </a:lnSpc>
              <a:buFont typeface="Wingdings 2" pitchFamily="18" charset="2"/>
              <a:buNone/>
            </a:pPr>
            <a:r>
              <a:rPr lang="it-IT" sz="2200" dirty="0">
                <a:solidFill>
                  <a:srgbClr val="001D58"/>
                </a:solidFill>
                <a:latin typeface="Calibri" panose="020F0502020204030204" pitchFamily="34" charset="0"/>
              </a:rPr>
              <a:t>In entrambe le discipline è necessario misurare la velocità del vento con uno strumento chiamato </a:t>
            </a:r>
            <a:r>
              <a:rPr lang="it-IT" sz="2200" b="1" dirty="0">
                <a:solidFill>
                  <a:srgbClr val="001D58"/>
                </a:solidFill>
                <a:latin typeface="Calibri" panose="020F0502020204030204" pitchFamily="34" charset="0"/>
              </a:rPr>
              <a:t>anemometro</a:t>
            </a:r>
            <a:r>
              <a:rPr lang="it-IT" sz="2200" dirty="0">
                <a:solidFill>
                  <a:srgbClr val="001D58"/>
                </a:solidFill>
                <a:latin typeface="Calibri" panose="020F0502020204030204" pitchFamily="34" charset="0"/>
              </a:rPr>
              <a:t>.</a:t>
            </a:r>
            <a:endParaRPr lang="it-IT" sz="2200" dirty="0">
              <a:solidFill>
                <a:srgbClr val="002060"/>
              </a:solidFill>
              <a:latin typeface="Calibri" panose="020F0502020204030204" pitchFamily="34" charset="0"/>
            </a:endParaRPr>
          </a:p>
          <a:p>
            <a:pPr marL="0" indent="0" fontAlgn="auto">
              <a:buFont typeface="Arial" charset="0"/>
              <a:buNone/>
            </a:pPr>
            <a:endParaRPr lang="it-IT" sz="2200" dirty="0">
              <a:solidFill>
                <a:srgbClr val="C00000"/>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tint val="90000"/>
                <a:lumMod val="0"/>
                <a:lumOff val="100000"/>
              </a:schemeClr>
            </a:gs>
            <a:gs pos="100000">
              <a:schemeClr val="bg1">
                <a:lumMod val="95000"/>
              </a:schemeClr>
            </a:gs>
          </a:gsLst>
          <a:path path="circle">
            <a:fillToRect l="50000" t="50000" r="100000" b="100000"/>
          </a:path>
          <a:tileRect/>
        </a:gradFill>
        <a:effectLst/>
      </p:bgPr>
    </p:bg>
    <p:spTree>
      <p:nvGrpSpPr>
        <p:cNvPr id="1" name=""/>
        <p:cNvGrpSpPr/>
        <p:nvPr/>
      </p:nvGrpSpPr>
      <p:grpSpPr>
        <a:xfrm>
          <a:off x="0" y="0"/>
          <a:ext cx="0" cy="0"/>
          <a:chOff x="0" y="0"/>
          <a:chExt cx="0" cy="0"/>
        </a:xfrm>
      </p:grpSpPr>
      <p:pic>
        <p:nvPicPr>
          <p:cNvPr id="68610" name="Picture 4"/>
          <p:cNvPicPr>
            <a:picLocks noGrp="1" noChangeAspect="1" noChangeArrowheads="1"/>
          </p:cNvPicPr>
          <p:nvPr>
            <p:ph idx="1"/>
          </p:nvPr>
        </p:nvPicPr>
        <p:blipFill>
          <a:blip r:embed="rId3">
            <a:extLst>
              <a:ext uri="{28A0092B-C50C-407E-A947-70E740481C1C}">
                <a14:useLocalDpi xmlns:a14="http://schemas.microsoft.com/office/drawing/2010/main" xmlns="" val="0"/>
              </a:ext>
            </a:extLst>
          </a:blip>
          <a:srcRect/>
          <a:stretch>
            <a:fillRect/>
          </a:stretch>
        </p:blipFill>
        <p:spPr>
          <a:xfrm>
            <a:off x="599647" y="1405616"/>
            <a:ext cx="3174194" cy="424799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CasellaDiTesto 4"/>
          <p:cNvSpPr txBox="1">
            <a:spLocks noChangeArrowheads="1"/>
          </p:cNvSpPr>
          <p:nvPr/>
        </p:nvSpPr>
        <p:spPr bwMode="auto">
          <a:xfrm>
            <a:off x="0" y="225780"/>
            <a:ext cx="7200800" cy="8989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50000"/>
              </a:lnSpc>
              <a:spcBef>
                <a:spcPts val="600"/>
              </a:spcBef>
              <a:spcAft>
                <a:spcPts val="600"/>
              </a:spcAft>
            </a:pPr>
            <a:r>
              <a:rPr lang="it-IT" sz="4000" i="1" dirty="0">
                <a:solidFill>
                  <a:srgbClr val="92D050"/>
                </a:solidFill>
                <a:effectLst>
                  <a:outerShdw blurRad="38100" dist="38100" dir="2700000" algn="tl">
                    <a:srgbClr val="000000">
                      <a:alpha val="43137"/>
                    </a:srgbClr>
                  </a:outerShdw>
                </a:effectLst>
                <a:latin typeface="Berlin Sans FB" panose="020E0602020502020306" pitchFamily="34" charset="0"/>
              </a:rPr>
              <a:t>   I salti in estensione</a:t>
            </a:r>
          </a:p>
        </p:txBody>
      </p:sp>
      <p:sp>
        <p:nvSpPr>
          <p:cNvPr id="6" name="Segnaposto contenuto 2"/>
          <p:cNvSpPr txBox="1">
            <a:spLocks/>
          </p:cNvSpPr>
          <p:nvPr/>
        </p:nvSpPr>
        <p:spPr>
          <a:xfrm>
            <a:off x="3851920" y="1196752"/>
            <a:ext cx="3528392" cy="5328592"/>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fontAlgn="auto">
              <a:lnSpc>
                <a:spcPct val="134000"/>
              </a:lnSpc>
              <a:buFont typeface="Wingdings 2" pitchFamily="18" charset="2"/>
              <a:buNone/>
            </a:pPr>
            <a:r>
              <a:rPr lang="it-IT" sz="2200" dirty="0">
                <a:solidFill>
                  <a:srgbClr val="001D58"/>
                </a:solidFill>
                <a:latin typeface="Calibri" panose="020F0502020204030204" pitchFamily="34" charset="0"/>
              </a:rPr>
              <a:t>In queste discipline la zona di competizione è costituita da una </a:t>
            </a:r>
            <a:r>
              <a:rPr lang="it-IT" sz="2200" b="1" dirty="0">
                <a:solidFill>
                  <a:srgbClr val="001D58"/>
                </a:solidFill>
                <a:latin typeface="Calibri" panose="020F0502020204030204" pitchFamily="34" charset="0"/>
              </a:rPr>
              <a:t>pedana rettilinea </a:t>
            </a:r>
            <a:r>
              <a:rPr lang="it-IT" sz="2200" dirty="0">
                <a:solidFill>
                  <a:srgbClr val="001D58"/>
                </a:solidFill>
                <a:latin typeface="Calibri" panose="020F0502020204030204" pitchFamily="34" charset="0"/>
              </a:rPr>
              <a:t>per la rincorsa e dalla buca riempita di sabbia (zona di caduta). La tavola di stacco evidenzia la </a:t>
            </a:r>
            <a:r>
              <a:rPr lang="it-IT" sz="2200" b="1" dirty="0">
                <a:solidFill>
                  <a:srgbClr val="001D58"/>
                </a:solidFill>
                <a:latin typeface="Calibri" panose="020F0502020204030204" pitchFamily="34" charset="0"/>
              </a:rPr>
              <a:t>linea</a:t>
            </a:r>
            <a:r>
              <a:rPr lang="it-IT" sz="2200" dirty="0">
                <a:solidFill>
                  <a:srgbClr val="001D58"/>
                </a:solidFill>
                <a:latin typeface="Calibri" panose="020F0502020204030204" pitchFamily="34" charset="0"/>
              </a:rPr>
              <a:t> entro la quale l’atleta deve iniziare la sua azione di salto. Oltre la linea di stacco è posto l’asse di supporto alla</a:t>
            </a:r>
            <a:endParaRPr lang="it-IT" sz="2200" dirty="0">
              <a:solidFill>
                <a:srgbClr val="C00000"/>
              </a:solidFill>
            </a:endParaRPr>
          </a:p>
        </p:txBody>
      </p:sp>
      <p:cxnSp>
        <p:nvCxnSpPr>
          <p:cNvPr id="3" name="Connettore 1 2"/>
          <p:cNvCxnSpPr/>
          <p:nvPr/>
        </p:nvCxnSpPr>
        <p:spPr>
          <a:xfrm flipV="1">
            <a:off x="647904" y="4545128"/>
            <a:ext cx="3060000" cy="3600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rapezio 7"/>
          <p:cNvSpPr/>
          <p:nvPr/>
        </p:nvSpPr>
        <p:spPr>
          <a:xfrm>
            <a:off x="2105744" y="4509120"/>
            <a:ext cx="162000" cy="144016"/>
          </a:xfrm>
          <a:prstGeom prst="trapezoid">
            <a:avLst/>
          </a:prstGeom>
          <a:solidFill>
            <a:srgbClr val="FF4900"/>
          </a:solidFill>
          <a:ln>
            <a:solidFill>
              <a:srgbClr val="FF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Segnaposto contenuto 2"/>
          <p:cNvSpPr txBox="1">
            <a:spLocks/>
          </p:cNvSpPr>
          <p:nvPr/>
        </p:nvSpPr>
        <p:spPr>
          <a:xfrm>
            <a:off x="431032" y="5661248"/>
            <a:ext cx="6949280" cy="100811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fontAlgn="auto">
              <a:lnSpc>
                <a:spcPct val="134000"/>
              </a:lnSpc>
              <a:buFont typeface="Wingdings 2" pitchFamily="18" charset="2"/>
              <a:buNone/>
            </a:pPr>
            <a:r>
              <a:rPr lang="it-IT" sz="2200" dirty="0">
                <a:solidFill>
                  <a:srgbClr val="001D58"/>
                </a:solidFill>
                <a:latin typeface="Calibri" panose="020F0502020204030204" pitchFamily="34" charset="0"/>
              </a:rPr>
              <a:t>plastilina, che ha lo scopo di evidenziare il </a:t>
            </a:r>
            <a:r>
              <a:rPr lang="it-IT" sz="2200" b="1" dirty="0">
                <a:solidFill>
                  <a:srgbClr val="001D58"/>
                </a:solidFill>
                <a:latin typeface="Calibri" panose="020F0502020204030204" pitchFamily="34" charset="0"/>
              </a:rPr>
              <a:t>nullo</a:t>
            </a:r>
            <a:r>
              <a:rPr lang="it-IT" sz="2200" dirty="0">
                <a:solidFill>
                  <a:srgbClr val="001D58"/>
                </a:solidFill>
                <a:latin typeface="Calibri" panose="020F0502020204030204" pitchFamily="34" charset="0"/>
              </a:rPr>
              <a:t> di pedana dell’atleta (superamento della linea di stacco).</a:t>
            </a:r>
            <a:endParaRPr lang="it-IT" sz="2200" dirty="0">
              <a:solidFill>
                <a:srgbClr val="002060"/>
              </a:solidFill>
              <a:latin typeface="Calibri" panose="020F0502020204030204" pitchFamily="34" charset="0"/>
            </a:endParaRPr>
          </a:p>
          <a:p>
            <a:pPr marL="0" indent="0" fontAlgn="auto">
              <a:buFont typeface="Arial" charset="0"/>
              <a:buNone/>
            </a:pPr>
            <a:endParaRPr lang="it-IT" sz="2200" dirty="0">
              <a:solidFill>
                <a:srgbClr val="C00000"/>
              </a:solidFill>
            </a:endParaRPr>
          </a:p>
        </p:txBody>
      </p:sp>
    </p:spTree>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a:spLocks noChangeArrowheads="1"/>
          </p:cNvSpPr>
          <p:nvPr/>
        </p:nvSpPr>
        <p:spPr bwMode="auto">
          <a:xfrm>
            <a:off x="0" y="225780"/>
            <a:ext cx="7200800" cy="8989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50000"/>
              </a:lnSpc>
              <a:spcBef>
                <a:spcPts val="600"/>
              </a:spcBef>
              <a:spcAft>
                <a:spcPts val="600"/>
              </a:spcAft>
            </a:pPr>
            <a:r>
              <a:rPr lang="it-IT" sz="4000" i="1" dirty="0">
                <a:solidFill>
                  <a:srgbClr val="92D050"/>
                </a:solidFill>
                <a:effectLst>
                  <a:outerShdw blurRad="38100" dist="38100" dir="2700000" algn="tl">
                    <a:srgbClr val="000000">
                      <a:alpha val="43137"/>
                    </a:srgbClr>
                  </a:outerShdw>
                </a:effectLst>
                <a:latin typeface="Berlin Sans FB" panose="020E0602020502020306" pitchFamily="34" charset="0"/>
              </a:rPr>
              <a:t>   I salti in estensione</a:t>
            </a:r>
          </a:p>
        </p:txBody>
      </p:sp>
      <p:sp>
        <p:nvSpPr>
          <p:cNvPr id="4" name="Segnaposto contenuto 2"/>
          <p:cNvSpPr txBox="1">
            <a:spLocks/>
          </p:cNvSpPr>
          <p:nvPr/>
        </p:nvSpPr>
        <p:spPr>
          <a:xfrm>
            <a:off x="467544" y="1340768"/>
            <a:ext cx="6733256" cy="403244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fontAlgn="auto">
              <a:lnSpc>
                <a:spcPct val="134000"/>
              </a:lnSpc>
              <a:buFont typeface="Wingdings 2" pitchFamily="18" charset="2"/>
              <a:buNone/>
            </a:pPr>
            <a:r>
              <a:rPr lang="it-IT" sz="2200" dirty="0">
                <a:solidFill>
                  <a:srgbClr val="001D58"/>
                </a:solidFill>
                <a:latin typeface="Calibri" panose="020F0502020204030204" pitchFamily="34" charset="0"/>
              </a:rPr>
              <a:t>Se il salto è valido si procede con la </a:t>
            </a:r>
            <a:r>
              <a:rPr lang="it-IT" sz="2200" b="1" dirty="0">
                <a:solidFill>
                  <a:srgbClr val="001D58"/>
                </a:solidFill>
                <a:latin typeface="Calibri" panose="020F0502020204030204" pitchFamily="34" charset="0"/>
              </a:rPr>
              <a:t>misurazione</a:t>
            </a:r>
            <a:r>
              <a:rPr lang="it-IT" sz="2200" dirty="0">
                <a:solidFill>
                  <a:srgbClr val="001D58"/>
                </a:solidFill>
                <a:latin typeface="Calibri" panose="020F0502020204030204" pitchFamily="34" charset="0"/>
              </a:rPr>
              <a:t>: viene rilevata la </a:t>
            </a:r>
            <a:r>
              <a:rPr lang="it-IT" sz="2200" b="1" dirty="0">
                <a:solidFill>
                  <a:srgbClr val="001D58"/>
                </a:solidFill>
                <a:latin typeface="Calibri" panose="020F0502020204030204" pitchFamily="34" charset="0"/>
              </a:rPr>
              <a:t>distanza</a:t>
            </a:r>
            <a:r>
              <a:rPr lang="it-IT" sz="2200" dirty="0">
                <a:solidFill>
                  <a:srgbClr val="001D58"/>
                </a:solidFill>
                <a:latin typeface="Calibri" panose="020F0502020204030204" pitchFamily="34" charset="0"/>
              </a:rPr>
              <a:t> (arrotondata al centimetro intero inferiore) tra l’impronta lasciata dall’atleta nella zona di caduta </a:t>
            </a:r>
            <a:r>
              <a:rPr lang="it-IT" sz="2200" b="1" dirty="0">
                <a:solidFill>
                  <a:srgbClr val="001D58"/>
                </a:solidFill>
                <a:latin typeface="Calibri" panose="020F0502020204030204" pitchFamily="34" charset="0"/>
              </a:rPr>
              <a:t>più vicina alla linea di stacco</a:t>
            </a:r>
            <a:r>
              <a:rPr lang="it-IT" sz="2200" dirty="0">
                <a:solidFill>
                  <a:srgbClr val="001D58"/>
                </a:solidFill>
                <a:latin typeface="Calibri" panose="020F0502020204030204" pitchFamily="34" charset="0"/>
              </a:rPr>
              <a:t> e la linea stessa. La misura deve essere fatta lungo una traiettoria </a:t>
            </a:r>
            <a:r>
              <a:rPr lang="it-IT" sz="2200" b="1" dirty="0">
                <a:solidFill>
                  <a:srgbClr val="001D58"/>
                </a:solidFill>
                <a:latin typeface="Calibri" panose="020F0502020204030204" pitchFamily="34" charset="0"/>
              </a:rPr>
              <a:t>parallela alla pedana di rincorsa</a:t>
            </a:r>
            <a:r>
              <a:rPr lang="it-IT" sz="2200" dirty="0">
                <a:solidFill>
                  <a:srgbClr val="001D58"/>
                </a:solidFill>
                <a:latin typeface="Calibri" panose="020F0502020204030204" pitchFamily="34" charset="0"/>
              </a:rPr>
              <a:t>; se questa traiettoria passa all’esterno della tavola di stacco si </a:t>
            </a:r>
            <a:r>
              <a:rPr lang="it-IT" sz="2200" b="1" dirty="0">
                <a:solidFill>
                  <a:srgbClr val="001D58"/>
                </a:solidFill>
                <a:latin typeface="Calibri" panose="020F0502020204030204" pitchFamily="34" charset="0"/>
              </a:rPr>
              <a:t>prolunga</a:t>
            </a:r>
            <a:r>
              <a:rPr lang="it-IT" sz="2200" dirty="0">
                <a:solidFill>
                  <a:srgbClr val="001D58"/>
                </a:solidFill>
                <a:latin typeface="Calibri" panose="020F0502020204030204" pitchFamily="34" charset="0"/>
              </a:rPr>
              <a:t> la linea di stacco di un tratto sufficiente a leggere la misura.</a:t>
            </a:r>
            <a:endParaRPr lang="it-IT" sz="2200" dirty="0">
              <a:solidFill>
                <a:srgbClr val="C00000"/>
              </a:solidFill>
            </a:endParaRPr>
          </a:p>
        </p:txBody>
      </p:sp>
      <p:pic>
        <p:nvPicPr>
          <p:cNvPr id="5" name="Immagine 4"/>
          <p:cNvPicPr>
            <a:picLocks noChangeAspect="1"/>
          </p:cNvPicPr>
          <p:nvPr/>
        </p:nvPicPr>
        <p:blipFill rotWithShape="1">
          <a:blip r:embed="rId2">
            <a:extLst>
              <a:ext uri="{28A0092B-C50C-407E-A947-70E740481C1C}">
                <a14:useLocalDpi xmlns:a14="http://schemas.microsoft.com/office/drawing/2010/main" xmlns="" val="0"/>
              </a:ext>
            </a:extLst>
          </a:blip>
          <a:srcRect l="4286" t="10053" r="2510" b="26284"/>
          <a:stretch/>
        </p:blipFill>
        <p:spPr>
          <a:xfrm>
            <a:off x="701824" y="5085184"/>
            <a:ext cx="6264696" cy="1368152"/>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a:spLocks noChangeArrowheads="1"/>
          </p:cNvSpPr>
          <p:nvPr/>
        </p:nvSpPr>
        <p:spPr bwMode="auto">
          <a:xfrm>
            <a:off x="0" y="225780"/>
            <a:ext cx="7200800" cy="8989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50000"/>
              </a:lnSpc>
              <a:spcBef>
                <a:spcPts val="600"/>
              </a:spcBef>
              <a:spcAft>
                <a:spcPts val="600"/>
              </a:spcAft>
            </a:pPr>
            <a:r>
              <a:rPr lang="it-IT" sz="4000" i="1" dirty="0">
                <a:solidFill>
                  <a:srgbClr val="92D050"/>
                </a:solidFill>
                <a:effectLst>
                  <a:outerShdw blurRad="38100" dist="38100" dir="2700000" algn="tl">
                    <a:srgbClr val="000000">
                      <a:alpha val="43137"/>
                    </a:srgbClr>
                  </a:outerShdw>
                </a:effectLst>
                <a:latin typeface="Berlin Sans FB" panose="020E0602020502020306" pitchFamily="34" charset="0"/>
              </a:rPr>
              <a:t>   Salto in lungo - nulli</a:t>
            </a:r>
          </a:p>
        </p:txBody>
      </p:sp>
      <p:sp>
        <p:nvSpPr>
          <p:cNvPr id="5" name="Segnaposto contenuto 2"/>
          <p:cNvSpPr txBox="1">
            <a:spLocks/>
          </p:cNvSpPr>
          <p:nvPr/>
        </p:nvSpPr>
        <p:spPr>
          <a:xfrm>
            <a:off x="467544" y="1340768"/>
            <a:ext cx="6733256" cy="237626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fontAlgn="auto">
              <a:lnSpc>
                <a:spcPct val="134000"/>
              </a:lnSpc>
              <a:spcBef>
                <a:spcPts val="0"/>
              </a:spcBef>
              <a:buNone/>
            </a:pPr>
            <a:r>
              <a:rPr lang="it-IT" sz="2200" dirty="0">
                <a:solidFill>
                  <a:srgbClr val="001D58"/>
                </a:solidFill>
                <a:latin typeface="Calibri" panose="020F0502020204030204" pitchFamily="34" charset="0"/>
              </a:rPr>
              <a:t>Un concorrente commette fallo se:</a:t>
            </a:r>
          </a:p>
          <a:p>
            <a:pPr algn="just">
              <a:lnSpc>
                <a:spcPct val="134000"/>
              </a:lnSpc>
              <a:buClr>
                <a:srgbClr val="002060"/>
              </a:buClr>
              <a:buFont typeface="Wingdings" panose="05000000000000000000" pitchFamily="2" charset="2"/>
              <a:buChar char="ü"/>
            </a:pPr>
            <a:r>
              <a:rPr lang="it-IT" sz="2200" dirty="0">
                <a:solidFill>
                  <a:srgbClr val="001D58"/>
                </a:solidFill>
                <a:latin typeface="Calibri" panose="020F0502020204030204" pitchFamily="34" charset="0"/>
              </a:rPr>
              <a:t>mentre stacca, tocca il terreno </a:t>
            </a:r>
            <a:r>
              <a:rPr lang="it-IT" sz="2200" b="1" dirty="0">
                <a:solidFill>
                  <a:srgbClr val="001D58"/>
                </a:solidFill>
                <a:latin typeface="Calibri" panose="020F0502020204030204" pitchFamily="34" charset="0"/>
              </a:rPr>
              <a:t>al di là della linea di stacco</a:t>
            </a:r>
            <a:r>
              <a:rPr lang="it-IT" sz="2200" dirty="0">
                <a:solidFill>
                  <a:srgbClr val="001D58"/>
                </a:solidFill>
                <a:latin typeface="Calibri" panose="020F0502020204030204" pitchFamily="34" charset="0"/>
              </a:rPr>
              <a:t> con qualsiasi parte del corpo, sia correndovi sopra senza saltare che durante l’azione di salto</a:t>
            </a:r>
          </a:p>
        </p:txBody>
      </p:sp>
      <p:pic>
        <p:nvPicPr>
          <p:cNvPr id="2" name="Immagine 1"/>
          <p:cNvPicPr>
            <a:picLocks noChangeAspect="1"/>
          </p:cNvPicPr>
          <p:nvPr/>
        </p:nvPicPr>
        <p:blipFill rotWithShape="1">
          <a:blip r:embed="rId2">
            <a:extLst>
              <a:ext uri="{28A0092B-C50C-407E-A947-70E740481C1C}">
                <a14:useLocalDpi xmlns:a14="http://schemas.microsoft.com/office/drawing/2010/main" xmlns="" val="0"/>
              </a:ext>
            </a:extLst>
          </a:blip>
          <a:srcRect l="1522"/>
          <a:stretch/>
        </p:blipFill>
        <p:spPr>
          <a:xfrm>
            <a:off x="1494172" y="3501008"/>
            <a:ext cx="4680000" cy="2636683"/>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contenuto 2"/>
          <p:cNvSpPr txBox="1">
            <a:spLocks/>
          </p:cNvSpPr>
          <p:nvPr/>
        </p:nvSpPr>
        <p:spPr>
          <a:xfrm>
            <a:off x="467544" y="1340768"/>
            <a:ext cx="6912768" cy="551608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lgn="just">
              <a:lnSpc>
                <a:spcPct val="134000"/>
              </a:lnSpc>
              <a:buClr>
                <a:srgbClr val="002060"/>
              </a:buClr>
              <a:buFont typeface="Wingdings" panose="05000000000000000000" pitchFamily="2" charset="2"/>
              <a:buChar char="ü"/>
            </a:pPr>
            <a:r>
              <a:rPr lang="it-IT" sz="2200" dirty="0">
                <a:solidFill>
                  <a:srgbClr val="001D58"/>
                </a:solidFill>
                <a:latin typeface="Calibri" panose="020F0502020204030204" pitchFamily="34" charset="0"/>
              </a:rPr>
              <a:t>stacca </a:t>
            </a:r>
            <a:r>
              <a:rPr lang="it-IT" sz="2200" b="1" dirty="0">
                <a:solidFill>
                  <a:srgbClr val="001D58"/>
                </a:solidFill>
                <a:latin typeface="Calibri" panose="020F0502020204030204" pitchFamily="34" charset="0"/>
              </a:rPr>
              <a:t>al di fuori</a:t>
            </a:r>
            <a:r>
              <a:rPr lang="it-IT" sz="2200" dirty="0">
                <a:solidFill>
                  <a:srgbClr val="001D58"/>
                </a:solidFill>
                <a:latin typeface="Calibri" panose="020F0502020204030204" pitchFamily="34" charset="0"/>
              </a:rPr>
              <a:t> </a:t>
            </a:r>
            <a:r>
              <a:rPr lang="it-IT" sz="2200" b="1" dirty="0">
                <a:solidFill>
                  <a:srgbClr val="001D58"/>
                </a:solidFill>
                <a:latin typeface="Calibri" panose="020F0502020204030204" pitchFamily="34" charset="0"/>
              </a:rPr>
              <a:t>di una delle due estremità della tavola di stacco</a:t>
            </a:r>
            <a:r>
              <a:rPr lang="it-IT" sz="2200" dirty="0">
                <a:solidFill>
                  <a:srgbClr val="001D58"/>
                </a:solidFill>
                <a:latin typeface="Calibri" panose="020F0502020204030204" pitchFamily="34" charset="0"/>
              </a:rPr>
              <a:t>, sia davanti che dietro il prolungamento della linea di stacco (posizioni di stacco valide in azzurro)</a:t>
            </a:r>
          </a:p>
          <a:p>
            <a:pPr algn="just">
              <a:lnSpc>
                <a:spcPct val="134000"/>
              </a:lnSpc>
              <a:buClr>
                <a:srgbClr val="002060"/>
              </a:buClr>
              <a:buFont typeface="Wingdings" panose="05000000000000000000" pitchFamily="2" charset="2"/>
              <a:buChar char="ü"/>
            </a:pPr>
            <a:endParaRPr lang="it-IT" sz="2200" dirty="0">
              <a:solidFill>
                <a:srgbClr val="001D58"/>
              </a:solidFill>
              <a:latin typeface="Calibri" panose="020F0502020204030204" pitchFamily="34" charset="0"/>
            </a:endParaRPr>
          </a:p>
          <a:p>
            <a:pPr algn="just">
              <a:lnSpc>
                <a:spcPct val="134000"/>
              </a:lnSpc>
              <a:buClr>
                <a:srgbClr val="002060"/>
              </a:buClr>
              <a:buFont typeface="Wingdings" panose="05000000000000000000" pitchFamily="2" charset="2"/>
              <a:buChar char="ü"/>
            </a:pPr>
            <a:endParaRPr lang="it-IT" sz="2200" dirty="0">
              <a:solidFill>
                <a:srgbClr val="001D58"/>
              </a:solidFill>
              <a:latin typeface="Calibri" panose="020F0502020204030204" pitchFamily="34" charset="0"/>
            </a:endParaRPr>
          </a:p>
          <a:p>
            <a:pPr algn="just">
              <a:lnSpc>
                <a:spcPct val="134000"/>
              </a:lnSpc>
              <a:buClr>
                <a:srgbClr val="002060"/>
              </a:buClr>
              <a:buFont typeface="Wingdings" panose="05000000000000000000" pitchFamily="2" charset="2"/>
              <a:buChar char="ü"/>
            </a:pPr>
            <a:endParaRPr lang="it-IT" sz="2200" dirty="0">
              <a:solidFill>
                <a:srgbClr val="001D58"/>
              </a:solidFill>
              <a:latin typeface="Calibri" panose="020F0502020204030204" pitchFamily="34" charset="0"/>
            </a:endParaRPr>
          </a:p>
          <a:p>
            <a:pPr algn="just">
              <a:lnSpc>
                <a:spcPct val="134000"/>
              </a:lnSpc>
              <a:buClr>
                <a:srgbClr val="002060"/>
              </a:buClr>
              <a:buFont typeface="Wingdings" panose="05000000000000000000" pitchFamily="2" charset="2"/>
              <a:buChar char="ü"/>
            </a:pPr>
            <a:endParaRPr lang="it-IT" sz="2200" dirty="0">
              <a:solidFill>
                <a:srgbClr val="001D58"/>
              </a:solidFill>
              <a:latin typeface="Calibri" panose="020F0502020204030204" pitchFamily="34" charset="0"/>
            </a:endParaRPr>
          </a:p>
          <a:p>
            <a:pPr algn="just">
              <a:lnSpc>
                <a:spcPct val="134000"/>
              </a:lnSpc>
              <a:buClr>
                <a:srgbClr val="002060"/>
              </a:buClr>
              <a:buFont typeface="Wingdings" panose="05000000000000000000" pitchFamily="2" charset="2"/>
              <a:buChar char="ü"/>
            </a:pPr>
            <a:endParaRPr lang="it-IT" sz="2200" dirty="0">
              <a:solidFill>
                <a:srgbClr val="001D58"/>
              </a:solidFill>
              <a:latin typeface="Calibri" panose="020F0502020204030204" pitchFamily="34" charset="0"/>
            </a:endParaRPr>
          </a:p>
          <a:p>
            <a:pPr algn="just">
              <a:lnSpc>
                <a:spcPct val="134000"/>
              </a:lnSpc>
              <a:buClr>
                <a:srgbClr val="002060"/>
              </a:buClr>
              <a:buFont typeface="Wingdings" panose="05000000000000000000" pitchFamily="2" charset="2"/>
              <a:buChar char="ü"/>
            </a:pPr>
            <a:r>
              <a:rPr lang="it-IT" sz="2200" dirty="0">
                <a:solidFill>
                  <a:srgbClr val="001D58"/>
                </a:solidFill>
                <a:latin typeface="Calibri" panose="020F0502020204030204" pitchFamily="34" charset="0"/>
              </a:rPr>
              <a:t>usa una qualsiasi forma di </a:t>
            </a:r>
            <a:r>
              <a:rPr lang="it-IT" sz="2200" b="1" dirty="0">
                <a:solidFill>
                  <a:srgbClr val="001D58"/>
                </a:solidFill>
                <a:latin typeface="Calibri" panose="020F0502020204030204" pitchFamily="34" charset="0"/>
              </a:rPr>
              <a:t>salto mortale</a:t>
            </a:r>
            <a:r>
              <a:rPr lang="it-IT" sz="2200" dirty="0">
                <a:solidFill>
                  <a:srgbClr val="001D58"/>
                </a:solidFill>
                <a:latin typeface="Calibri" panose="020F0502020204030204" pitchFamily="34" charset="0"/>
              </a:rPr>
              <a:t>, sia nella fase di rincorsa che in quella di salto</a:t>
            </a:r>
            <a:endParaRPr lang="it-IT" sz="2200" b="1" dirty="0">
              <a:solidFill>
                <a:srgbClr val="001D58"/>
              </a:solidFill>
              <a:latin typeface="Calibri" panose="020F0502020204030204" pitchFamily="34" charset="0"/>
            </a:endParaRPr>
          </a:p>
        </p:txBody>
      </p:sp>
      <p:sp>
        <p:nvSpPr>
          <p:cNvPr id="5" name="CasellaDiTesto 4"/>
          <p:cNvSpPr txBox="1">
            <a:spLocks noChangeArrowheads="1"/>
          </p:cNvSpPr>
          <p:nvPr/>
        </p:nvSpPr>
        <p:spPr bwMode="auto">
          <a:xfrm>
            <a:off x="0" y="225780"/>
            <a:ext cx="7200800" cy="8989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50000"/>
              </a:lnSpc>
              <a:spcBef>
                <a:spcPts val="600"/>
              </a:spcBef>
              <a:spcAft>
                <a:spcPts val="600"/>
              </a:spcAft>
            </a:pPr>
            <a:r>
              <a:rPr lang="it-IT" sz="4000" i="1" dirty="0">
                <a:solidFill>
                  <a:srgbClr val="92D050"/>
                </a:solidFill>
                <a:effectLst>
                  <a:outerShdw blurRad="38100" dist="38100" dir="2700000" algn="tl">
                    <a:srgbClr val="000000">
                      <a:alpha val="43137"/>
                    </a:srgbClr>
                  </a:outerShdw>
                </a:effectLst>
                <a:latin typeface="Berlin Sans FB" panose="020E0602020502020306" pitchFamily="34" charset="0"/>
              </a:rPr>
              <a:t>   Salto in lungo - nulli</a:t>
            </a:r>
          </a:p>
        </p:txBody>
      </p:sp>
      <p:pic>
        <p:nvPicPr>
          <p:cNvPr id="2" name="Immagine 1"/>
          <p:cNvPicPr>
            <a:picLocks noChangeAspect="1"/>
          </p:cNvPicPr>
          <p:nvPr/>
        </p:nvPicPr>
        <p:blipFill rotWithShape="1">
          <a:blip r:embed="rId2">
            <a:extLst>
              <a:ext uri="{28A0092B-C50C-407E-A947-70E740481C1C}">
                <a14:useLocalDpi xmlns:a14="http://schemas.microsoft.com/office/drawing/2010/main" xmlns="" val="0"/>
              </a:ext>
            </a:extLst>
          </a:blip>
          <a:srcRect l="9560"/>
          <a:stretch/>
        </p:blipFill>
        <p:spPr>
          <a:xfrm>
            <a:off x="1043608" y="2917810"/>
            <a:ext cx="5941066" cy="274343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xmlns="" val="29100900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contenuto 2"/>
          <p:cNvSpPr txBox="1">
            <a:spLocks/>
          </p:cNvSpPr>
          <p:nvPr/>
        </p:nvSpPr>
        <p:spPr>
          <a:xfrm>
            <a:off x="467544" y="1340768"/>
            <a:ext cx="6768752" cy="208823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lgn="just">
              <a:lnSpc>
                <a:spcPct val="134000"/>
              </a:lnSpc>
              <a:buClr>
                <a:srgbClr val="002060"/>
              </a:buClr>
              <a:buFont typeface="Wingdings" panose="05000000000000000000" pitchFamily="2" charset="2"/>
              <a:buChar char="ü"/>
            </a:pPr>
            <a:r>
              <a:rPr lang="it-IT" sz="2200" dirty="0">
                <a:solidFill>
                  <a:srgbClr val="001D58"/>
                </a:solidFill>
                <a:latin typeface="Calibri" panose="020F0502020204030204" pitchFamily="34" charset="0"/>
              </a:rPr>
              <a:t>nel corso dell’atterraggio, tocca il </a:t>
            </a:r>
            <a:r>
              <a:rPr lang="it-IT" sz="2200" b="1" dirty="0">
                <a:solidFill>
                  <a:srgbClr val="001D58"/>
                </a:solidFill>
                <a:latin typeface="Calibri" panose="020F0502020204030204" pitchFamily="34" charset="0"/>
              </a:rPr>
              <a:t>bordo della zona di caduta o il terreno all’esterno della stessa in un punto più vicino alla linea di stacco </a:t>
            </a:r>
            <a:r>
              <a:rPr lang="it-IT" sz="2200" dirty="0">
                <a:solidFill>
                  <a:srgbClr val="001D58"/>
                </a:solidFill>
                <a:latin typeface="Calibri" panose="020F0502020204030204" pitchFamily="34" charset="0"/>
              </a:rPr>
              <a:t>rispetto alla più vicina impronta lasciata dall’atleta nella zona di caduta</a:t>
            </a:r>
            <a:endParaRPr lang="it-IT" sz="2200" b="1" dirty="0">
              <a:solidFill>
                <a:srgbClr val="001D58"/>
              </a:solidFill>
              <a:latin typeface="Calibri" panose="020F0502020204030204" pitchFamily="34" charset="0"/>
            </a:endParaRPr>
          </a:p>
        </p:txBody>
      </p:sp>
      <p:sp>
        <p:nvSpPr>
          <p:cNvPr id="5" name="CasellaDiTesto 4"/>
          <p:cNvSpPr txBox="1">
            <a:spLocks noChangeArrowheads="1"/>
          </p:cNvSpPr>
          <p:nvPr/>
        </p:nvSpPr>
        <p:spPr bwMode="auto">
          <a:xfrm>
            <a:off x="0" y="225780"/>
            <a:ext cx="7200800" cy="8989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50000"/>
              </a:lnSpc>
              <a:spcBef>
                <a:spcPts val="600"/>
              </a:spcBef>
              <a:spcAft>
                <a:spcPts val="600"/>
              </a:spcAft>
            </a:pPr>
            <a:r>
              <a:rPr lang="it-IT" sz="4000" i="1" dirty="0">
                <a:solidFill>
                  <a:srgbClr val="92D050"/>
                </a:solidFill>
                <a:effectLst>
                  <a:outerShdw blurRad="38100" dist="38100" dir="2700000" algn="tl">
                    <a:srgbClr val="000000">
                      <a:alpha val="43137"/>
                    </a:srgbClr>
                  </a:outerShdw>
                </a:effectLst>
                <a:latin typeface="Berlin Sans FB" panose="020E0602020502020306" pitchFamily="34" charset="0"/>
              </a:rPr>
              <a:t>   Salto in lungo - nulli</a:t>
            </a:r>
          </a:p>
        </p:txBody>
      </p:sp>
      <p:pic>
        <p:nvPicPr>
          <p:cNvPr id="3" name="Immagine 2"/>
          <p:cNvPicPr>
            <a:picLocks noChangeAspect="1"/>
          </p:cNvPicPr>
          <p:nvPr/>
        </p:nvPicPr>
        <p:blipFill rotWithShape="1">
          <a:blip r:embed="rId2">
            <a:extLst>
              <a:ext uri="{28A0092B-C50C-407E-A947-70E740481C1C}">
                <a14:useLocalDpi xmlns:a14="http://schemas.microsoft.com/office/drawing/2010/main" xmlns="" val="0"/>
              </a:ext>
            </a:extLst>
          </a:blip>
          <a:srcRect l="9887" t="7024"/>
          <a:stretch/>
        </p:blipFill>
        <p:spPr>
          <a:xfrm>
            <a:off x="1043608" y="3429000"/>
            <a:ext cx="5940000" cy="2573781"/>
          </a:xfrm>
          <a:prstGeom prst="rect">
            <a:avLst/>
          </a:prstGeom>
          <a:ln>
            <a:noFill/>
          </a:ln>
          <a:effectLst>
            <a:outerShdw blurRad="190500" algn="tl" rotWithShape="0">
              <a:srgbClr val="000000">
                <a:alpha val="70000"/>
              </a:srgbClr>
            </a:outerShdw>
          </a:effectLst>
        </p:spPr>
      </p:pic>
      <p:sp>
        <p:nvSpPr>
          <p:cNvPr id="6" name="CasellaDiTesto 5"/>
          <p:cNvSpPr txBox="1"/>
          <p:nvPr/>
        </p:nvSpPr>
        <p:spPr>
          <a:xfrm>
            <a:off x="5580112" y="5075892"/>
            <a:ext cx="864096" cy="369332"/>
          </a:xfrm>
          <a:prstGeom prst="rect">
            <a:avLst/>
          </a:prstGeom>
          <a:solidFill>
            <a:schemeClr val="bg1"/>
          </a:solidFill>
          <a:ln w="15875">
            <a:solidFill>
              <a:srgbClr val="00B0F0"/>
            </a:solidFill>
          </a:ln>
        </p:spPr>
        <p:txBody>
          <a:bodyPr wrap="square" rtlCol="0">
            <a:spAutoFit/>
          </a:bodyPr>
          <a:lstStyle/>
          <a:p>
            <a:pPr algn="ctr"/>
            <a:r>
              <a:rPr lang="it-IT" b="1" dirty="0">
                <a:solidFill>
                  <a:srgbClr val="00B0F0"/>
                </a:solidFill>
              </a:rPr>
              <a:t>valido</a:t>
            </a:r>
          </a:p>
        </p:txBody>
      </p:sp>
      <p:sp>
        <p:nvSpPr>
          <p:cNvPr id="7" name="CasellaDiTesto 6"/>
          <p:cNvSpPr txBox="1"/>
          <p:nvPr/>
        </p:nvSpPr>
        <p:spPr>
          <a:xfrm>
            <a:off x="4427984" y="3883114"/>
            <a:ext cx="864096" cy="369332"/>
          </a:xfrm>
          <a:prstGeom prst="rect">
            <a:avLst/>
          </a:prstGeom>
          <a:solidFill>
            <a:schemeClr val="bg1"/>
          </a:solidFill>
          <a:ln w="15875">
            <a:solidFill>
              <a:srgbClr val="92D050"/>
            </a:solidFill>
          </a:ln>
        </p:spPr>
        <p:txBody>
          <a:bodyPr wrap="square" rtlCol="0">
            <a:spAutoFit/>
          </a:bodyPr>
          <a:lstStyle/>
          <a:p>
            <a:pPr algn="ctr"/>
            <a:r>
              <a:rPr lang="it-IT" b="1" dirty="0">
                <a:solidFill>
                  <a:srgbClr val="92D050"/>
                </a:solidFill>
              </a:rPr>
              <a:t>nullo</a:t>
            </a:r>
          </a:p>
        </p:txBody>
      </p:sp>
    </p:spTree>
    <p:extLst>
      <p:ext uri="{BB962C8B-B14F-4D97-AF65-F5344CB8AC3E}">
        <p14:creationId xmlns:p14="http://schemas.microsoft.com/office/powerpoint/2010/main" xmlns="" val="16267636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contenuto 2"/>
          <p:cNvSpPr txBox="1">
            <a:spLocks/>
          </p:cNvSpPr>
          <p:nvPr/>
        </p:nvSpPr>
        <p:spPr>
          <a:xfrm>
            <a:off x="467544" y="1340768"/>
            <a:ext cx="6840760" cy="338437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lgn="just">
              <a:lnSpc>
                <a:spcPct val="134000"/>
              </a:lnSpc>
              <a:buClr>
                <a:srgbClr val="002060"/>
              </a:buClr>
              <a:buFont typeface="Wingdings" panose="05000000000000000000" pitchFamily="2" charset="2"/>
              <a:buChar char="ü"/>
            </a:pPr>
            <a:r>
              <a:rPr lang="it-IT" sz="2200" dirty="0">
                <a:solidFill>
                  <a:srgbClr val="001D58"/>
                </a:solidFill>
                <a:latin typeface="Calibri" panose="020F0502020204030204" pitchFamily="34" charset="0"/>
              </a:rPr>
              <a:t>dopo aver staccato, ma prima del suo primo contatto con la zona di caduta, tocca la pedana di rincorsa o il terreno oltre la pedana stessa o oltre la zona di caduta</a:t>
            </a:r>
          </a:p>
          <a:p>
            <a:pPr algn="just">
              <a:lnSpc>
                <a:spcPct val="134000"/>
              </a:lnSpc>
              <a:buClr>
                <a:srgbClr val="002060"/>
              </a:buClr>
              <a:buFont typeface="Wingdings" panose="05000000000000000000" pitchFamily="2" charset="2"/>
              <a:buChar char="ü"/>
            </a:pPr>
            <a:r>
              <a:rPr lang="it-IT" sz="2200" dirty="0">
                <a:solidFill>
                  <a:srgbClr val="001D58"/>
                </a:solidFill>
                <a:latin typeface="Calibri" panose="020F0502020204030204" pitchFamily="34" charset="0"/>
              </a:rPr>
              <a:t>il contatto del piede dell’atleta con il terreno all’esterno della sabbia (</a:t>
            </a:r>
            <a:r>
              <a:rPr lang="it-IT" sz="2200" b="1" dirty="0">
                <a:solidFill>
                  <a:srgbClr val="001D58"/>
                </a:solidFill>
                <a:latin typeface="Calibri" panose="020F0502020204030204" pitchFamily="34" charset="0"/>
              </a:rPr>
              <a:t>uscita</a:t>
            </a:r>
            <a:r>
              <a:rPr lang="it-IT" sz="2200" dirty="0">
                <a:solidFill>
                  <a:srgbClr val="001D58"/>
                </a:solidFill>
                <a:latin typeface="Calibri" panose="020F0502020204030204" pitchFamily="34" charset="0"/>
              </a:rPr>
              <a:t>) è </a:t>
            </a:r>
            <a:r>
              <a:rPr lang="it-IT" sz="2200" b="1" dirty="0">
                <a:solidFill>
                  <a:srgbClr val="001D58"/>
                </a:solidFill>
                <a:latin typeface="Calibri" panose="020F0502020204030204" pitchFamily="34" charset="0"/>
              </a:rPr>
              <a:t>più vicino alla linea di stacco </a:t>
            </a:r>
            <a:r>
              <a:rPr lang="it-IT" sz="2200" dirty="0">
                <a:solidFill>
                  <a:srgbClr val="001D58"/>
                </a:solidFill>
                <a:latin typeface="Calibri" panose="020F0502020204030204" pitchFamily="34" charset="0"/>
              </a:rPr>
              <a:t>rispetto alla più vicina impronta lasciata nella sabbia</a:t>
            </a:r>
          </a:p>
        </p:txBody>
      </p:sp>
      <p:sp>
        <p:nvSpPr>
          <p:cNvPr id="5" name="CasellaDiTesto 4"/>
          <p:cNvSpPr txBox="1">
            <a:spLocks noChangeArrowheads="1"/>
          </p:cNvSpPr>
          <p:nvPr/>
        </p:nvSpPr>
        <p:spPr bwMode="auto">
          <a:xfrm>
            <a:off x="0" y="225780"/>
            <a:ext cx="7200800" cy="8989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50000"/>
              </a:lnSpc>
              <a:spcBef>
                <a:spcPts val="600"/>
              </a:spcBef>
              <a:spcAft>
                <a:spcPts val="600"/>
              </a:spcAft>
            </a:pPr>
            <a:r>
              <a:rPr lang="it-IT" sz="4000" i="1" dirty="0">
                <a:solidFill>
                  <a:srgbClr val="92D050"/>
                </a:solidFill>
                <a:effectLst>
                  <a:outerShdw blurRad="38100" dist="38100" dir="2700000" algn="tl">
                    <a:srgbClr val="000000">
                      <a:alpha val="43137"/>
                    </a:srgbClr>
                  </a:outerShdw>
                </a:effectLst>
                <a:latin typeface="Berlin Sans FB" panose="020E0602020502020306" pitchFamily="34" charset="0"/>
              </a:rPr>
              <a:t>   Salto in lungo - nulli</a:t>
            </a:r>
          </a:p>
        </p:txBody>
      </p:sp>
      <p:grpSp>
        <p:nvGrpSpPr>
          <p:cNvPr id="17" name="Gruppo 16"/>
          <p:cNvGrpSpPr/>
          <p:nvPr/>
        </p:nvGrpSpPr>
        <p:grpSpPr>
          <a:xfrm>
            <a:off x="1043608" y="4365104"/>
            <a:ext cx="5940000" cy="2190437"/>
            <a:chOff x="1043608" y="4005064"/>
            <a:chExt cx="5940000" cy="2190437"/>
          </a:xfrm>
        </p:grpSpPr>
        <p:pic>
          <p:nvPicPr>
            <p:cNvPr id="2" name="Immagine 1"/>
            <p:cNvPicPr>
              <a:picLocks noChangeAspect="1"/>
            </p:cNvPicPr>
            <p:nvPr/>
          </p:nvPicPr>
          <p:blipFill rotWithShape="1">
            <a:blip r:embed="rId2">
              <a:extLst>
                <a:ext uri="{28A0092B-C50C-407E-A947-70E740481C1C}">
                  <a14:useLocalDpi xmlns:a14="http://schemas.microsoft.com/office/drawing/2010/main" xmlns="" val="0"/>
                </a:ext>
              </a:extLst>
            </a:blip>
            <a:srcRect l="11785"/>
            <a:stretch/>
          </p:blipFill>
          <p:spPr>
            <a:xfrm>
              <a:off x="1043608" y="4005064"/>
              <a:ext cx="5940000" cy="2145258"/>
            </a:xfrm>
            <a:prstGeom prst="rect">
              <a:avLst/>
            </a:prstGeom>
            <a:ln>
              <a:noFill/>
            </a:ln>
            <a:effectLst>
              <a:outerShdw blurRad="190500" algn="tl" rotWithShape="0">
                <a:srgbClr val="000000">
                  <a:alpha val="70000"/>
                </a:srgbClr>
              </a:outerShdw>
            </a:effectLst>
          </p:spPr>
        </p:pic>
        <p:grpSp>
          <p:nvGrpSpPr>
            <p:cNvPr id="16" name="Gruppo 15"/>
            <p:cNvGrpSpPr/>
            <p:nvPr/>
          </p:nvGrpSpPr>
          <p:grpSpPr>
            <a:xfrm>
              <a:off x="3797904" y="4046875"/>
              <a:ext cx="2393768" cy="2148626"/>
              <a:chOff x="3797904" y="4046875"/>
              <a:chExt cx="2393768" cy="2148626"/>
            </a:xfrm>
          </p:grpSpPr>
          <p:sp>
            <p:nvSpPr>
              <p:cNvPr id="6" name="CasellaDiTesto 5"/>
              <p:cNvSpPr txBox="1"/>
              <p:nvPr/>
            </p:nvSpPr>
            <p:spPr>
              <a:xfrm>
                <a:off x="5868144" y="4550931"/>
                <a:ext cx="251520" cy="246221"/>
              </a:xfrm>
              <a:prstGeom prst="rect">
                <a:avLst/>
              </a:prstGeom>
              <a:solidFill>
                <a:schemeClr val="bg1"/>
              </a:solidFill>
              <a:ln>
                <a:solidFill>
                  <a:schemeClr val="tx1"/>
                </a:solidFill>
              </a:ln>
            </p:spPr>
            <p:txBody>
              <a:bodyPr wrap="square" rtlCol="0">
                <a:spAutoFit/>
              </a:bodyPr>
              <a:lstStyle/>
              <a:p>
                <a:pPr algn="ctr"/>
                <a:r>
                  <a:rPr lang="it-IT" sz="1000" b="1" dirty="0">
                    <a:latin typeface="Calibri" panose="020F0502020204030204" pitchFamily="34" charset="0"/>
                  </a:rPr>
                  <a:t>1</a:t>
                </a:r>
              </a:p>
            </p:txBody>
          </p:sp>
          <p:sp>
            <p:nvSpPr>
              <p:cNvPr id="7" name="CasellaDiTesto 6"/>
              <p:cNvSpPr txBox="1"/>
              <p:nvPr/>
            </p:nvSpPr>
            <p:spPr>
              <a:xfrm>
                <a:off x="5940152" y="5373216"/>
                <a:ext cx="251520" cy="246221"/>
              </a:xfrm>
              <a:prstGeom prst="rect">
                <a:avLst/>
              </a:prstGeom>
              <a:solidFill>
                <a:schemeClr val="bg1"/>
              </a:solidFill>
              <a:ln>
                <a:solidFill>
                  <a:schemeClr val="tx1"/>
                </a:solidFill>
              </a:ln>
            </p:spPr>
            <p:txBody>
              <a:bodyPr wrap="square" rtlCol="0">
                <a:spAutoFit/>
              </a:bodyPr>
              <a:lstStyle/>
              <a:p>
                <a:pPr algn="ctr"/>
                <a:r>
                  <a:rPr lang="it-IT" sz="1000" b="1" dirty="0">
                    <a:latin typeface="Calibri" panose="020F0502020204030204" pitchFamily="34" charset="0"/>
                  </a:rPr>
                  <a:t>1</a:t>
                </a:r>
              </a:p>
            </p:txBody>
          </p:sp>
          <p:sp>
            <p:nvSpPr>
              <p:cNvPr id="8" name="CasellaDiTesto 7"/>
              <p:cNvSpPr txBox="1"/>
              <p:nvPr/>
            </p:nvSpPr>
            <p:spPr>
              <a:xfrm>
                <a:off x="5184576" y="4725144"/>
                <a:ext cx="251520" cy="246221"/>
              </a:xfrm>
              <a:prstGeom prst="rect">
                <a:avLst/>
              </a:prstGeom>
              <a:solidFill>
                <a:schemeClr val="bg1"/>
              </a:solidFill>
              <a:ln>
                <a:solidFill>
                  <a:schemeClr val="tx1"/>
                </a:solidFill>
              </a:ln>
            </p:spPr>
            <p:txBody>
              <a:bodyPr wrap="square" rtlCol="0">
                <a:spAutoFit/>
              </a:bodyPr>
              <a:lstStyle/>
              <a:p>
                <a:pPr algn="ctr"/>
                <a:r>
                  <a:rPr lang="it-IT" sz="1000" b="1" dirty="0">
                    <a:latin typeface="Calibri" panose="020F0502020204030204" pitchFamily="34" charset="0"/>
                  </a:rPr>
                  <a:t>2</a:t>
                </a:r>
              </a:p>
            </p:txBody>
          </p:sp>
          <p:sp>
            <p:nvSpPr>
              <p:cNvPr id="9" name="CasellaDiTesto 8"/>
              <p:cNvSpPr txBox="1"/>
              <p:nvPr/>
            </p:nvSpPr>
            <p:spPr>
              <a:xfrm>
                <a:off x="5616624" y="5949280"/>
                <a:ext cx="251520" cy="246221"/>
              </a:xfrm>
              <a:prstGeom prst="rect">
                <a:avLst/>
              </a:prstGeom>
              <a:solidFill>
                <a:schemeClr val="bg1"/>
              </a:solidFill>
              <a:ln>
                <a:solidFill>
                  <a:schemeClr val="tx1"/>
                </a:solidFill>
              </a:ln>
            </p:spPr>
            <p:txBody>
              <a:bodyPr wrap="square" rtlCol="0">
                <a:spAutoFit/>
              </a:bodyPr>
              <a:lstStyle/>
              <a:p>
                <a:pPr algn="ctr"/>
                <a:r>
                  <a:rPr lang="it-IT" sz="1000" b="1" dirty="0">
                    <a:latin typeface="Calibri" panose="020F0502020204030204" pitchFamily="34" charset="0"/>
                  </a:rPr>
                  <a:t>2</a:t>
                </a:r>
              </a:p>
            </p:txBody>
          </p:sp>
          <p:sp>
            <p:nvSpPr>
              <p:cNvPr id="10" name="CasellaDiTesto 9"/>
              <p:cNvSpPr txBox="1"/>
              <p:nvPr/>
            </p:nvSpPr>
            <p:spPr>
              <a:xfrm>
                <a:off x="4815276" y="4577374"/>
                <a:ext cx="251520" cy="246221"/>
              </a:xfrm>
              <a:prstGeom prst="rect">
                <a:avLst/>
              </a:prstGeom>
              <a:solidFill>
                <a:schemeClr val="bg1"/>
              </a:solidFill>
              <a:ln>
                <a:solidFill>
                  <a:schemeClr val="tx1"/>
                </a:solidFill>
              </a:ln>
            </p:spPr>
            <p:txBody>
              <a:bodyPr wrap="square" rtlCol="0">
                <a:spAutoFit/>
              </a:bodyPr>
              <a:lstStyle/>
              <a:p>
                <a:pPr algn="ctr"/>
                <a:r>
                  <a:rPr lang="it-IT" sz="1000" b="1" dirty="0">
                    <a:latin typeface="Calibri" panose="020F0502020204030204" pitchFamily="34" charset="0"/>
                  </a:rPr>
                  <a:t>3</a:t>
                </a:r>
              </a:p>
            </p:txBody>
          </p:sp>
          <p:sp>
            <p:nvSpPr>
              <p:cNvPr id="11" name="CasellaDiTesto 10"/>
              <p:cNvSpPr txBox="1"/>
              <p:nvPr/>
            </p:nvSpPr>
            <p:spPr>
              <a:xfrm>
                <a:off x="5275212" y="5568334"/>
                <a:ext cx="251520" cy="246221"/>
              </a:xfrm>
              <a:prstGeom prst="rect">
                <a:avLst/>
              </a:prstGeom>
              <a:solidFill>
                <a:schemeClr val="bg1"/>
              </a:solidFill>
              <a:ln>
                <a:solidFill>
                  <a:schemeClr val="tx1"/>
                </a:solidFill>
              </a:ln>
            </p:spPr>
            <p:txBody>
              <a:bodyPr wrap="square" rtlCol="0">
                <a:spAutoFit/>
              </a:bodyPr>
              <a:lstStyle/>
              <a:p>
                <a:pPr algn="ctr"/>
                <a:r>
                  <a:rPr lang="it-IT" sz="1000" b="1" dirty="0">
                    <a:latin typeface="Calibri" panose="020F0502020204030204" pitchFamily="34" charset="0"/>
                  </a:rPr>
                  <a:t>3</a:t>
                </a:r>
              </a:p>
            </p:txBody>
          </p:sp>
          <p:sp>
            <p:nvSpPr>
              <p:cNvPr id="12" name="CasellaDiTesto 11"/>
              <p:cNvSpPr txBox="1"/>
              <p:nvPr/>
            </p:nvSpPr>
            <p:spPr>
              <a:xfrm>
                <a:off x="5292080" y="4046875"/>
                <a:ext cx="251520" cy="246221"/>
              </a:xfrm>
              <a:prstGeom prst="rect">
                <a:avLst/>
              </a:prstGeom>
              <a:solidFill>
                <a:schemeClr val="bg1"/>
              </a:solidFill>
              <a:ln>
                <a:solidFill>
                  <a:schemeClr val="tx1"/>
                </a:solidFill>
              </a:ln>
            </p:spPr>
            <p:txBody>
              <a:bodyPr wrap="square" rtlCol="0">
                <a:spAutoFit/>
              </a:bodyPr>
              <a:lstStyle/>
              <a:p>
                <a:pPr algn="ctr"/>
                <a:r>
                  <a:rPr lang="it-IT" sz="1000" b="1" dirty="0">
                    <a:latin typeface="Calibri" panose="020F0502020204030204" pitchFamily="34" charset="0"/>
                  </a:rPr>
                  <a:t>4</a:t>
                </a:r>
              </a:p>
            </p:txBody>
          </p:sp>
          <p:sp>
            <p:nvSpPr>
              <p:cNvPr id="13" name="CasellaDiTesto 12"/>
              <p:cNvSpPr txBox="1"/>
              <p:nvPr/>
            </p:nvSpPr>
            <p:spPr>
              <a:xfrm>
                <a:off x="4815276" y="5826169"/>
                <a:ext cx="251520" cy="246221"/>
              </a:xfrm>
              <a:prstGeom prst="rect">
                <a:avLst/>
              </a:prstGeom>
              <a:solidFill>
                <a:schemeClr val="bg1"/>
              </a:solidFill>
              <a:ln>
                <a:solidFill>
                  <a:schemeClr val="tx1"/>
                </a:solidFill>
              </a:ln>
            </p:spPr>
            <p:txBody>
              <a:bodyPr wrap="square" rtlCol="0">
                <a:spAutoFit/>
              </a:bodyPr>
              <a:lstStyle/>
              <a:p>
                <a:pPr algn="ctr"/>
                <a:r>
                  <a:rPr lang="it-IT" sz="1000" b="1" dirty="0">
                    <a:latin typeface="Calibri" panose="020F0502020204030204" pitchFamily="34" charset="0"/>
                  </a:rPr>
                  <a:t>4</a:t>
                </a:r>
              </a:p>
            </p:txBody>
          </p:sp>
          <p:sp>
            <p:nvSpPr>
              <p:cNvPr id="14" name="CasellaDiTesto 13"/>
              <p:cNvSpPr txBox="1"/>
              <p:nvPr/>
            </p:nvSpPr>
            <p:spPr>
              <a:xfrm>
                <a:off x="3797904" y="5506778"/>
                <a:ext cx="864096" cy="369332"/>
              </a:xfrm>
              <a:prstGeom prst="rect">
                <a:avLst/>
              </a:prstGeom>
              <a:solidFill>
                <a:schemeClr val="bg1"/>
              </a:solidFill>
              <a:ln w="15875">
                <a:solidFill>
                  <a:srgbClr val="92D050"/>
                </a:solidFill>
              </a:ln>
            </p:spPr>
            <p:txBody>
              <a:bodyPr wrap="square" rtlCol="0">
                <a:spAutoFit/>
              </a:bodyPr>
              <a:lstStyle/>
              <a:p>
                <a:pPr algn="ctr"/>
                <a:r>
                  <a:rPr lang="it-IT" b="1" dirty="0">
                    <a:solidFill>
                      <a:srgbClr val="92D050"/>
                    </a:solidFill>
                  </a:rPr>
                  <a:t>nullo</a:t>
                </a:r>
              </a:p>
            </p:txBody>
          </p:sp>
          <p:sp>
            <p:nvSpPr>
              <p:cNvPr id="15" name="CasellaDiTesto 14"/>
              <p:cNvSpPr txBox="1"/>
              <p:nvPr/>
            </p:nvSpPr>
            <p:spPr>
              <a:xfrm>
                <a:off x="3797904" y="4571836"/>
                <a:ext cx="864096" cy="369332"/>
              </a:xfrm>
              <a:prstGeom prst="rect">
                <a:avLst/>
              </a:prstGeom>
              <a:solidFill>
                <a:schemeClr val="bg1"/>
              </a:solidFill>
              <a:ln w="15875">
                <a:solidFill>
                  <a:srgbClr val="00B0F0"/>
                </a:solidFill>
              </a:ln>
            </p:spPr>
            <p:txBody>
              <a:bodyPr wrap="square" rtlCol="0">
                <a:spAutoFit/>
              </a:bodyPr>
              <a:lstStyle/>
              <a:p>
                <a:pPr algn="ctr"/>
                <a:r>
                  <a:rPr lang="it-IT" b="1" dirty="0">
                    <a:solidFill>
                      <a:srgbClr val="00B0F0"/>
                    </a:solidFill>
                  </a:rPr>
                  <a:t>valido</a:t>
                </a:r>
              </a:p>
            </p:txBody>
          </p:sp>
        </p:grpSp>
      </p:grpSp>
    </p:spTree>
    <p:extLst>
      <p:ext uri="{BB962C8B-B14F-4D97-AF65-F5344CB8AC3E}">
        <p14:creationId xmlns:p14="http://schemas.microsoft.com/office/powerpoint/2010/main" xmlns="" val="10683159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5"/>
          <p:cNvSpPr txBox="1">
            <a:spLocks noChangeArrowheads="1"/>
          </p:cNvSpPr>
          <p:nvPr/>
        </p:nvSpPr>
        <p:spPr bwMode="auto">
          <a:xfrm>
            <a:off x="0" y="225780"/>
            <a:ext cx="7200800"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50000"/>
              </a:lnSpc>
              <a:spcBef>
                <a:spcPts val="600"/>
              </a:spcBef>
              <a:spcAft>
                <a:spcPts val="600"/>
              </a:spcAft>
            </a:pPr>
            <a:r>
              <a:rPr lang="it-IT" sz="4000" i="1" dirty="0">
                <a:solidFill>
                  <a:srgbClr val="92D050"/>
                </a:solidFill>
                <a:effectLst>
                  <a:outerShdw blurRad="38100" dist="38100" dir="2700000" algn="tl">
                    <a:srgbClr val="000000">
                      <a:alpha val="43137"/>
                    </a:srgbClr>
                  </a:outerShdw>
                </a:effectLst>
                <a:latin typeface="Berlin Sans FB" panose="020E0602020502020306" pitchFamily="34" charset="0"/>
              </a:rPr>
              <a:t>   Specialità dell’Atletica Leggera</a:t>
            </a:r>
          </a:p>
        </p:txBody>
      </p:sp>
      <p:sp>
        <p:nvSpPr>
          <p:cNvPr id="5" name="Segnaposto contenuto 2"/>
          <p:cNvSpPr txBox="1">
            <a:spLocks/>
          </p:cNvSpPr>
          <p:nvPr/>
        </p:nvSpPr>
        <p:spPr>
          <a:xfrm>
            <a:off x="467544" y="1412776"/>
            <a:ext cx="7272808" cy="1656184"/>
          </a:xfrm>
          <a:prstGeom prst="rect">
            <a:avLst/>
          </a:prstGeom>
        </p:spPr>
        <p:txBody>
          <a:bodyPr vert="horz" lIns="91440" tIns="45720" rIns="91440" bIns="45720" rtlCol="0">
            <a:normAutofit fontScale="250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fontAlgn="auto">
              <a:buFont typeface="Wingdings 2" pitchFamily="18" charset="2"/>
              <a:buNone/>
            </a:pPr>
            <a:r>
              <a:rPr lang="it-IT" sz="11200" dirty="0">
                <a:solidFill>
                  <a:srgbClr val="001D58"/>
                </a:solidFill>
                <a:latin typeface="Calibri" panose="020F0502020204030204" pitchFamily="34" charset="0"/>
              </a:rPr>
              <a:t>Le specialità si svolgono </a:t>
            </a:r>
            <a:r>
              <a:rPr lang="it-IT" sz="11200" b="1" i="1" dirty="0">
                <a:solidFill>
                  <a:srgbClr val="001D58"/>
                </a:solidFill>
                <a:latin typeface="Calibri" panose="020F0502020204030204" pitchFamily="34" charset="0"/>
              </a:rPr>
              <a:t>su pista</a:t>
            </a:r>
            <a:r>
              <a:rPr lang="it-IT" sz="11200" b="1" dirty="0">
                <a:solidFill>
                  <a:srgbClr val="001D58"/>
                </a:solidFill>
                <a:latin typeface="Calibri" panose="020F0502020204030204" pitchFamily="34" charset="0"/>
              </a:rPr>
              <a:t> </a:t>
            </a:r>
            <a:r>
              <a:rPr lang="it-IT" sz="11200" dirty="0">
                <a:solidFill>
                  <a:srgbClr val="001D58"/>
                </a:solidFill>
                <a:latin typeface="Calibri" panose="020F0502020204030204" pitchFamily="34" charset="0"/>
              </a:rPr>
              <a:t>e/o </a:t>
            </a:r>
            <a:r>
              <a:rPr lang="it-IT" sz="11200" b="1" i="1" dirty="0">
                <a:solidFill>
                  <a:srgbClr val="001D58"/>
                </a:solidFill>
                <a:latin typeface="Calibri" panose="020F0502020204030204" pitchFamily="34" charset="0"/>
              </a:rPr>
              <a:t>su strada</a:t>
            </a:r>
            <a:r>
              <a:rPr lang="it-IT" sz="11200" i="1" dirty="0">
                <a:solidFill>
                  <a:srgbClr val="001D58"/>
                </a:solidFill>
                <a:latin typeface="Calibri" panose="020F0502020204030204" pitchFamily="34" charset="0"/>
              </a:rPr>
              <a:t>.</a:t>
            </a:r>
            <a:endParaRPr lang="it-IT" sz="11200" b="1" dirty="0">
              <a:solidFill>
                <a:srgbClr val="001D58"/>
              </a:solidFill>
              <a:latin typeface="Calibri" panose="020F0502020204030204" pitchFamily="34" charset="0"/>
            </a:endParaRPr>
          </a:p>
          <a:p>
            <a:pPr marL="0" indent="0" fontAlgn="auto">
              <a:buFont typeface="Wingdings 2" pitchFamily="18" charset="2"/>
              <a:buNone/>
            </a:pPr>
            <a:r>
              <a:rPr lang="it-IT" sz="11200" dirty="0">
                <a:solidFill>
                  <a:srgbClr val="001D58"/>
                </a:solidFill>
                <a:latin typeface="Calibri" panose="020F0502020204030204" pitchFamily="34" charset="0"/>
              </a:rPr>
              <a:t>Nello stadio si disputano </a:t>
            </a:r>
            <a:r>
              <a:rPr lang="it-IT" sz="11200" b="1" i="1" dirty="0">
                <a:solidFill>
                  <a:srgbClr val="001D58"/>
                </a:solidFill>
                <a:latin typeface="Calibri" panose="020F0502020204030204" pitchFamily="34" charset="0"/>
              </a:rPr>
              <a:t>corse</a:t>
            </a:r>
            <a:r>
              <a:rPr lang="it-IT" sz="11200" i="1" dirty="0">
                <a:solidFill>
                  <a:srgbClr val="001D58"/>
                </a:solidFill>
                <a:latin typeface="Calibri" panose="020F0502020204030204" pitchFamily="34" charset="0"/>
              </a:rPr>
              <a:t> </a:t>
            </a:r>
            <a:r>
              <a:rPr lang="it-IT" sz="11200" dirty="0">
                <a:solidFill>
                  <a:srgbClr val="001D58"/>
                </a:solidFill>
                <a:latin typeface="Calibri" panose="020F0502020204030204" pitchFamily="34" charset="0"/>
              </a:rPr>
              <a:t>e </a:t>
            </a:r>
            <a:r>
              <a:rPr lang="it-IT" sz="11200" b="1" i="1" dirty="0">
                <a:solidFill>
                  <a:srgbClr val="001D58"/>
                </a:solidFill>
                <a:latin typeface="Calibri" panose="020F0502020204030204" pitchFamily="34" charset="0"/>
              </a:rPr>
              <a:t>concorsi</a:t>
            </a:r>
            <a:r>
              <a:rPr lang="it-IT" sz="11200" i="1" dirty="0">
                <a:solidFill>
                  <a:srgbClr val="001D58"/>
                </a:solidFill>
                <a:latin typeface="Calibri" panose="020F0502020204030204" pitchFamily="34" charset="0"/>
              </a:rPr>
              <a:t>.</a:t>
            </a:r>
            <a:endParaRPr lang="it-IT" sz="11200" dirty="0">
              <a:solidFill>
                <a:srgbClr val="001D58"/>
              </a:solidFill>
              <a:latin typeface="Calibri" panose="020F0502020204030204" pitchFamily="34" charset="0"/>
            </a:endParaRPr>
          </a:p>
          <a:p>
            <a:pPr marL="0" indent="0" fontAlgn="auto">
              <a:buFont typeface="Arial" charset="0"/>
              <a:buNone/>
            </a:pPr>
            <a:endParaRPr lang="it-IT" sz="2800" dirty="0">
              <a:solidFill>
                <a:srgbClr val="001D58"/>
              </a:solidFill>
              <a:latin typeface="Calibri" panose="020F0502020204030204" pitchFamily="34" charset="0"/>
            </a:endParaRPr>
          </a:p>
          <a:p>
            <a:pPr marL="0" indent="0" fontAlgn="auto">
              <a:buFont typeface="Arial" charset="0"/>
              <a:buNone/>
            </a:pPr>
            <a:endParaRPr lang="it-IT" sz="2400" dirty="0">
              <a:solidFill>
                <a:srgbClr val="002060"/>
              </a:solidFill>
            </a:endParaRPr>
          </a:p>
          <a:p>
            <a:pPr marL="0" indent="0" fontAlgn="auto">
              <a:buFont typeface="Arial" charset="0"/>
              <a:buNone/>
            </a:pPr>
            <a:r>
              <a:rPr lang="it-IT" dirty="0">
                <a:solidFill>
                  <a:srgbClr val="002060"/>
                </a:solidFill>
              </a:rPr>
              <a:t>								</a:t>
            </a:r>
          </a:p>
          <a:p>
            <a:pPr marL="0" indent="0" algn="just" fontAlgn="auto">
              <a:buFont typeface="Arial" charset="0"/>
              <a:buNone/>
            </a:pPr>
            <a:endParaRPr lang="it-IT" dirty="0">
              <a:solidFill>
                <a:srgbClr val="002060"/>
              </a:solidFill>
            </a:endParaRPr>
          </a:p>
          <a:p>
            <a:pPr marL="0" indent="0" algn="ctr" fontAlgn="auto">
              <a:buFont typeface="Arial" charset="0"/>
              <a:buNone/>
            </a:pPr>
            <a:r>
              <a:rPr lang="it-IT" sz="2400" dirty="0">
                <a:solidFill>
                  <a:srgbClr val="002060"/>
                </a:solidFill>
              </a:rPr>
              <a:t> </a:t>
            </a:r>
            <a:endParaRPr lang="it-IT" dirty="0">
              <a:solidFill>
                <a:srgbClr val="002060"/>
              </a:solidFill>
            </a:endParaRPr>
          </a:p>
          <a:p>
            <a:pPr marL="0" indent="0" fontAlgn="auto">
              <a:buFont typeface="Arial" charset="0"/>
              <a:buNone/>
            </a:pPr>
            <a:endParaRPr lang="it-IT" dirty="0">
              <a:solidFill>
                <a:srgbClr val="C00000"/>
              </a:solidFill>
            </a:endParaRPr>
          </a:p>
        </p:txBody>
      </p:sp>
      <p:pic>
        <p:nvPicPr>
          <p:cNvPr id="4100" name="Picture 4" descr="http://upload.wikimedia.org/wikipedia/commons/d/d9/2010_IAAF_Continental_Cup_-_Poljud,_Split.JPG"/>
          <p:cNvPicPr>
            <a:picLocks noChangeAspect="1" noChangeArrowheads="1"/>
          </p:cNvPicPr>
          <p:nvPr/>
        </p:nvPicPr>
        <p:blipFill>
          <a:blip r:embed="rId3">
            <a:lum bright="70000" contrast="-70000"/>
            <a:extLst>
              <a:ext uri="{28A0092B-C50C-407E-A947-70E740481C1C}">
                <a14:useLocalDpi xmlns:a14="http://schemas.microsoft.com/office/drawing/2010/main" xmlns="" val="0"/>
              </a:ext>
            </a:extLst>
          </a:blip>
          <a:srcRect/>
          <a:stretch>
            <a:fillRect/>
          </a:stretch>
        </p:blipFill>
        <p:spPr bwMode="auto">
          <a:xfrm>
            <a:off x="467544" y="2395291"/>
            <a:ext cx="6624736" cy="3914029"/>
          </a:xfrm>
          <a:prstGeom prst="rect">
            <a:avLst/>
          </a:prstGeom>
          <a:noFill/>
          <a:effectLst>
            <a:softEdge rad="127000"/>
          </a:effectLst>
        </p:spPr>
      </p:pic>
      <p:sp>
        <p:nvSpPr>
          <p:cNvPr id="3" name="Rettangolo arrotondato 2"/>
          <p:cNvSpPr/>
          <p:nvPr/>
        </p:nvSpPr>
        <p:spPr>
          <a:xfrm>
            <a:off x="1007096" y="2672916"/>
            <a:ext cx="2382192" cy="2664296"/>
          </a:xfrm>
          <a:prstGeom prst="roundRect">
            <a:avLst>
              <a:gd name="adj" fmla="val 14608"/>
            </a:avLst>
          </a:prstGeom>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it-IT" sz="2800" b="1" dirty="0">
                <a:effectLst>
                  <a:outerShdw blurRad="38100" dist="38100" dir="2700000" algn="tl">
                    <a:srgbClr val="000000">
                      <a:alpha val="43137"/>
                    </a:srgbClr>
                  </a:outerShdw>
                </a:effectLst>
              </a:rPr>
              <a:t>Corse:</a:t>
            </a:r>
            <a:endParaRPr lang="it-IT" sz="2400" b="1" dirty="0">
              <a:effectLst>
                <a:outerShdw blurRad="38100" dist="38100" dir="2700000" algn="tl">
                  <a:srgbClr val="000000">
                    <a:alpha val="43137"/>
                  </a:srgbClr>
                </a:outerShdw>
              </a:effectLst>
            </a:endParaRPr>
          </a:p>
          <a:p>
            <a:pPr algn="ctr">
              <a:spcAft>
                <a:spcPts val="300"/>
              </a:spcAft>
            </a:pPr>
            <a:r>
              <a:rPr lang="it-IT" b="1" dirty="0"/>
              <a:t>velocità</a:t>
            </a:r>
          </a:p>
          <a:p>
            <a:pPr algn="ctr">
              <a:spcAft>
                <a:spcPts val="300"/>
              </a:spcAft>
            </a:pPr>
            <a:r>
              <a:rPr lang="it-IT" b="1" dirty="0"/>
              <a:t>mezzofondo</a:t>
            </a:r>
          </a:p>
          <a:p>
            <a:pPr algn="ctr">
              <a:spcAft>
                <a:spcPts val="300"/>
              </a:spcAft>
            </a:pPr>
            <a:r>
              <a:rPr lang="it-IT" b="1" dirty="0"/>
              <a:t>fondo</a:t>
            </a:r>
          </a:p>
          <a:p>
            <a:pPr algn="ctr">
              <a:spcAft>
                <a:spcPts val="300"/>
              </a:spcAft>
            </a:pPr>
            <a:r>
              <a:rPr lang="it-IT" b="1" dirty="0"/>
              <a:t>marcia</a:t>
            </a:r>
          </a:p>
          <a:p>
            <a:pPr algn="ctr">
              <a:spcAft>
                <a:spcPts val="300"/>
              </a:spcAft>
            </a:pPr>
            <a:r>
              <a:rPr lang="it-IT" b="1" dirty="0"/>
              <a:t>staffette</a:t>
            </a:r>
          </a:p>
        </p:txBody>
      </p:sp>
      <p:sp>
        <p:nvSpPr>
          <p:cNvPr id="9" name="Rettangolo arrotondato 8"/>
          <p:cNvSpPr/>
          <p:nvPr/>
        </p:nvSpPr>
        <p:spPr>
          <a:xfrm>
            <a:off x="4103948" y="3140968"/>
            <a:ext cx="2382192" cy="2664296"/>
          </a:xfrm>
          <a:prstGeom prst="roundRect">
            <a:avLst>
              <a:gd name="adj" fmla="val 14608"/>
            </a:avLst>
          </a:prstGeom>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it-IT" sz="2800" b="1" dirty="0">
                <a:effectLst>
                  <a:outerShdw blurRad="38100" dist="38100" dir="2700000" algn="tl">
                    <a:srgbClr val="000000">
                      <a:alpha val="43137"/>
                    </a:srgbClr>
                  </a:outerShdw>
                </a:effectLst>
              </a:rPr>
              <a:t>Concorsi:</a:t>
            </a:r>
            <a:endParaRPr lang="it-IT" sz="2400" b="1" dirty="0">
              <a:effectLst>
                <a:outerShdw blurRad="38100" dist="38100" dir="2700000" algn="tl">
                  <a:srgbClr val="000000">
                    <a:alpha val="43137"/>
                  </a:srgbClr>
                </a:outerShdw>
              </a:effectLst>
            </a:endParaRPr>
          </a:p>
          <a:p>
            <a:pPr algn="ctr"/>
            <a:r>
              <a:rPr lang="it-IT" b="1" dirty="0"/>
              <a:t>salti in estensione</a:t>
            </a:r>
            <a:r>
              <a:rPr lang="it-IT" dirty="0"/>
              <a:t> </a:t>
            </a:r>
            <a:r>
              <a:rPr lang="it-IT" sz="1400" dirty="0">
                <a:solidFill>
                  <a:schemeClr val="bg1">
                    <a:lumMod val="50000"/>
                  </a:schemeClr>
                </a:solidFill>
              </a:rPr>
              <a:t>(lungo e triplo)</a:t>
            </a:r>
          </a:p>
          <a:p>
            <a:pPr algn="ctr"/>
            <a:r>
              <a:rPr lang="it-IT" b="1" dirty="0"/>
              <a:t>salti in elevazione</a:t>
            </a:r>
          </a:p>
          <a:p>
            <a:pPr algn="ctr"/>
            <a:r>
              <a:rPr lang="it-IT" sz="1400" dirty="0">
                <a:solidFill>
                  <a:schemeClr val="bg1">
                    <a:lumMod val="50000"/>
                  </a:schemeClr>
                </a:solidFill>
              </a:rPr>
              <a:t>(alto e asta)</a:t>
            </a:r>
          </a:p>
          <a:p>
            <a:pPr algn="ctr"/>
            <a:r>
              <a:rPr lang="it-IT" b="1" dirty="0"/>
              <a:t>lanci</a:t>
            </a:r>
          </a:p>
          <a:p>
            <a:pPr algn="ctr"/>
            <a:r>
              <a:rPr lang="it-IT" sz="1400" dirty="0">
                <a:solidFill>
                  <a:schemeClr val="bg1">
                    <a:lumMod val="50000"/>
                  </a:schemeClr>
                </a:solidFill>
              </a:rPr>
              <a:t>(giavellotto, peso, disco e martello)</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a:spLocks noChangeArrowheads="1"/>
          </p:cNvSpPr>
          <p:nvPr/>
        </p:nvSpPr>
        <p:spPr bwMode="auto">
          <a:xfrm>
            <a:off x="0" y="225780"/>
            <a:ext cx="7200800" cy="8989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50000"/>
              </a:lnSpc>
              <a:spcBef>
                <a:spcPts val="600"/>
              </a:spcBef>
              <a:spcAft>
                <a:spcPts val="600"/>
              </a:spcAft>
            </a:pPr>
            <a:r>
              <a:rPr lang="it-IT" sz="4000" i="1" dirty="0">
                <a:solidFill>
                  <a:srgbClr val="92D050"/>
                </a:solidFill>
                <a:effectLst>
                  <a:outerShdw blurRad="38100" dist="38100" dir="2700000" algn="tl">
                    <a:srgbClr val="000000">
                      <a:alpha val="43137"/>
                    </a:srgbClr>
                  </a:outerShdw>
                </a:effectLst>
                <a:latin typeface="Berlin Sans FB" panose="020E0602020502020306" pitchFamily="34" charset="0"/>
              </a:rPr>
              <a:t>   Salto in lungo - nulli</a:t>
            </a:r>
          </a:p>
        </p:txBody>
      </p:sp>
      <p:sp>
        <p:nvSpPr>
          <p:cNvPr id="6" name="Segnaposto contenuto 2"/>
          <p:cNvSpPr txBox="1">
            <a:spLocks/>
          </p:cNvSpPr>
          <p:nvPr/>
        </p:nvSpPr>
        <p:spPr>
          <a:xfrm>
            <a:off x="467544" y="1340768"/>
            <a:ext cx="6733256" cy="532859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fontAlgn="auto">
              <a:lnSpc>
                <a:spcPct val="134000"/>
              </a:lnSpc>
              <a:spcBef>
                <a:spcPts val="0"/>
              </a:spcBef>
              <a:buNone/>
            </a:pPr>
            <a:r>
              <a:rPr lang="it-IT" sz="2200" dirty="0">
                <a:solidFill>
                  <a:srgbClr val="001D58"/>
                </a:solidFill>
                <a:latin typeface="Calibri" panose="020F0502020204030204" pitchFamily="34" charset="0"/>
              </a:rPr>
              <a:t>Tuttavia un concorrente </a:t>
            </a:r>
            <a:r>
              <a:rPr lang="it-IT" sz="2200" b="1" dirty="0">
                <a:solidFill>
                  <a:srgbClr val="001D58"/>
                </a:solidFill>
                <a:latin typeface="Calibri" panose="020F0502020204030204" pitchFamily="34" charset="0"/>
              </a:rPr>
              <a:t>NON</a:t>
            </a:r>
            <a:r>
              <a:rPr lang="it-IT" sz="2200" dirty="0">
                <a:solidFill>
                  <a:srgbClr val="001D58"/>
                </a:solidFill>
                <a:latin typeface="Calibri" panose="020F0502020204030204" pitchFamily="34" charset="0"/>
              </a:rPr>
              <a:t> commette fallo se:</a:t>
            </a:r>
          </a:p>
          <a:p>
            <a:pPr algn="just">
              <a:lnSpc>
                <a:spcPct val="134000"/>
              </a:lnSpc>
              <a:buClr>
                <a:srgbClr val="002060"/>
              </a:buClr>
              <a:buFont typeface="Wingdings" panose="05000000000000000000" pitchFamily="2" charset="2"/>
              <a:buChar char="ü"/>
            </a:pPr>
            <a:r>
              <a:rPr lang="it-IT" sz="2200" b="1" dirty="0">
                <a:solidFill>
                  <a:srgbClr val="001D58"/>
                </a:solidFill>
                <a:latin typeface="Calibri" panose="020F0502020204030204" pitchFamily="34" charset="0"/>
              </a:rPr>
              <a:t>corre all’esterno</a:t>
            </a:r>
            <a:r>
              <a:rPr lang="it-IT" sz="2200" dirty="0">
                <a:solidFill>
                  <a:srgbClr val="001D58"/>
                </a:solidFill>
                <a:latin typeface="Calibri" panose="020F0502020204030204" pitchFamily="34" charset="0"/>
              </a:rPr>
              <a:t> delle linee bianche che delimitano la corsia di rincorsa in un qualsiasi punto</a:t>
            </a:r>
          </a:p>
          <a:p>
            <a:pPr algn="just">
              <a:lnSpc>
                <a:spcPct val="134000"/>
              </a:lnSpc>
              <a:buClr>
                <a:srgbClr val="002060"/>
              </a:buClr>
              <a:buFont typeface="Wingdings" panose="05000000000000000000" pitchFamily="2" charset="2"/>
              <a:buChar char="ü"/>
            </a:pPr>
            <a:r>
              <a:rPr lang="it-IT" sz="2200" b="1" dirty="0">
                <a:solidFill>
                  <a:srgbClr val="001D58"/>
                </a:solidFill>
                <a:latin typeface="Calibri" panose="020F0502020204030204" pitchFamily="34" charset="0"/>
              </a:rPr>
              <a:t>una parte </a:t>
            </a:r>
            <a:r>
              <a:rPr lang="it-IT" sz="2200" dirty="0">
                <a:solidFill>
                  <a:srgbClr val="001D58"/>
                </a:solidFill>
                <a:latin typeface="Calibri" panose="020F0502020204030204" pitchFamily="34" charset="0"/>
              </a:rPr>
              <a:t>della sua scarpa o del suo piede tocca il terreno </a:t>
            </a:r>
            <a:r>
              <a:rPr lang="it-IT" sz="2200" b="1" dirty="0">
                <a:solidFill>
                  <a:srgbClr val="001D58"/>
                </a:solidFill>
                <a:latin typeface="Calibri" panose="020F0502020204030204" pitchFamily="34" charset="0"/>
              </a:rPr>
              <a:t>all’esterno</a:t>
            </a:r>
            <a:r>
              <a:rPr lang="it-IT" sz="2200" dirty="0">
                <a:solidFill>
                  <a:srgbClr val="001D58"/>
                </a:solidFill>
                <a:latin typeface="Calibri" panose="020F0502020204030204" pitchFamily="34" charset="0"/>
              </a:rPr>
              <a:t> dei due lati della tavola di stacco, </a:t>
            </a:r>
            <a:r>
              <a:rPr lang="it-IT" sz="2200" b="1" dirty="0">
                <a:solidFill>
                  <a:srgbClr val="001D58"/>
                </a:solidFill>
                <a:latin typeface="Calibri" panose="020F0502020204030204" pitchFamily="34" charset="0"/>
              </a:rPr>
              <a:t>ma prima della linea di stacco</a:t>
            </a:r>
          </a:p>
          <a:p>
            <a:pPr algn="just">
              <a:lnSpc>
                <a:spcPct val="134000"/>
              </a:lnSpc>
              <a:buClr>
                <a:srgbClr val="002060"/>
              </a:buClr>
              <a:buFont typeface="Wingdings" panose="05000000000000000000" pitchFamily="2" charset="2"/>
              <a:buChar char="ü"/>
            </a:pPr>
            <a:r>
              <a:rPr lang="it-IT" sz="2200" b="1" dirty="0">
                <a:solidFill>
                  <a:srgbClr val="001D58"/>
                </a:solidFill>
                <a:latin typeface="Calibri" panose="020F0502020204030204" pitchFamily="34" charset="0"/>
              </a:rPr>
              <a:t>torna indietro </a:t>
            </a:r>
            <a:r>
              <a:rPr lang="it-IT" sz="2200" dirty="0">
                <a:solidFill>
                  <a:srgbClr val="001D58"/>
                </a:solidFill>
                <a:latin typeface="Calibri" panose="020F0502020204030204" pitchFamily="34" charset="0"/>
              </a:rPr>
              <a:t>camminando sulla zona di caduta dopo aver lasciato la stessa </a:t>
            </a:r>
            <a:r>
              <a:rPr lang="it-IT" sz="2200" b="1" dirty="0">
                <a:solidFill>
                  <a:srgbClr val="001D58"/>
                </a:solidFill>
                <a:latin typeface="Calibri" panose="020F0502020204030204" pitchFamily="34" charset="0"/>
              </a:rPr>
              <a:t>nel modo corretto</a:t>
            </a:r>
          </a:p>
          <a:p>
            <a:pPr algn="just">
              <a:lnSpc>
                <a:spcPct val="134000"/>
              </a:lnSpc>
              <a:buClr>
                <a:srgbClr val="002060"/>
              </a:buClr>
              <a:buFont typeface="Wingdings" panose="05000000000000000000" pitchFamily="2" charset="2"/>
              <a:buChar char="ü"/>
            </a:pPr>
            <a:r>
              <a:rPr lang="it-IT" sz="2200" dirty="0">
                <a:solidFill>
                  <a:srgbClr val="001D58"/>
                </a:solidFill>
                <a:latin typeface="Calibri" panose="020F0502020204030204" pitchFamily="34" charset="0"/>
              </a:rPr>
              <a:t>durante l’atterraggio, tocca il terreno </a:t>
            </a:r>
            <a:r>
              <a:rPr lang="it-IT" sz="2200" b="1" dirty="0">
                <a:solidFill>
                  <a:srgbClr val="001D58"/>
                </a:solidFill>
                <a:latin typeface="Calibri" panose="020F0502020204030204" pitchFamily="34" charset="0"/>
              </a:rPr>
              <a:t>all’esterno</a:t>
            </a:r>
            <a:r>
              <a:rPr lang="it-IT" sz="2200" dirty="0">
                <a:solidFill>
                  <a:srgbClr val="001D58"/>
                </a:solidFill>
                <a:latin typeface="Calibri" panose="020F0502020204030204" pitchFamily="34" charset="0"/>
              </a:rPr>
              <a:t> della zona di caduta senza infrangere alcuna regola</a:t>
            </a:r>
            <a:endParaRPr lang="it-IT" sz="2200" b="1" dirty="0">
              <a:solidFill>
                <a:srgbClr val="001D58"/>
              </a:solidFill>
              <a:latin typeface="Calibri" panose="020F050202020403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Picture 5"/>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825" t="10991" r="20776" b="10635"/>
          <a:stretch/>
        </p:blipFill>
        <p:spPr bwMode="auto">
          <a:xfrm>
            <a:off x="683568" y="3358669"/>
            <a:ext cx="6264696" cy="158249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CasellaDiTesto 5"/>
          <p:cNvSpPr txBox="1">
            <a:spLocks noChangeArrowheads="1"/>
          </p:cNvSpPr>
          <p:nvPr/>
        </p:nvSpPr>
        <p:spPr bwMode="auto">
          <a:xfrm>
            <a:off x="0" y="225780"/>
            <a:ext cx="7200800"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50000"/>
              </a:lnSpc>
              <a:spcBef>
                <a:spcPts val="600"/>
              </a:spcBef>
              <a:spcAft>
                <a:spcPts val="600"/>
              </a:spcAft>
            </a:pPr>
            <a:r>
              <a:rPr lang="it-IT" sz="4000" i="1" dirty="0">
                <a:solidFill>
                  <a:srgbClr val="92D050"/>
                </a:solidFill>
                <a:effectLst>
                  <a:outerShdw blurRad="38100" dist="38100" dir="2700000" algn="tl">
                    <a:srgbClr val="000000">
                      <a:alpha val="43137"/>
                    </a:srgbClr>
                  </a:outerShdw>
                </a:effectLst>
                <a:latin typeface="Berlin Sans FB" panose="020E0602020502020306" pitchFamily="34" charset="0"/>
              </a:rPr>
              <a:t>   Salto triplo</a:t>
            </a:r>
          </a:p>
        </p:txBody>
      </p:sp>
      <p:sp>
        <p:nvSpPr>
          <p:cNvPr id="7" name="Segnaposto contenuto 2"/>
          <p:cNvSpPr txBox="1">
            <a:spLocks/>
          </p:cNvSpPr>
          <p:nvPr/>
        </p:nvSpPr>
        <p:spPr>
          <a:xfrm>
            <a:off x="467544" y="1340768"/>
            <a:ext cx="6733256" cy="194421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fontAlgn="auto">
              <a:lnSpc>
                <a:spcPct val="134000"/>
              </a:lnSpc>
              <a:spcBef>
                <a:spcPts val="0"/>
              </a:spcBef>
              <a:buNone/>
            </a:pPr>
            <a:r>
              <a:rPr lang="it-IT" sz="2200" dirty="0">
                <a:solidFill>
                  <a:srgbClr val="001D58"/>
                </a:solidFill>
                <a:latin typeface="Calibri" panose="020F0502020204030204" pitchFamily="34" charset="0"/>
              </a:rPr>
              <a:t>Il salto triplo è costituito da un </a:t>
            </a:r>
            <a:r>
              <a:rPr lang="it-IT" sz="2200" b="1" dirty="0">
                <a:solidFill>
                  <a:srgbClr val="001D58"/>
                </a:solidFill>
                <a:latin typeface="Calibri" panose="020F0502020204030204" pitchFamily="34" charset="0"/>
              </a:rPr>
              <a:t>balzo</a:t>
            </a:r>
            <a:r>
              <a:rPr lang="it-IT" sz="2200" dirty="0">
                <a:solidFill>
                  <a:srgbClr val="001D58"/>
                </a:solidFill>
                <a:latin typeface="Calibri" panose="020F0502020204030204" pitchFamily="34" charset="0"/>
              </a:rPr>
              <a:t>, un </a:t>
            </a:r>
            <a:r>
              <a:rPr lang="it-IT" sz="2200" b="1" dirty="0">
                <a:solidFill>
                  <a:srgbClr val="001D58"/>
                </a:solidFill>
                <a:latin typeface="Calibri" panose="020F0502020204030204" pitchFamily="34" charset="0"/>
              </a:rPr>
              <a:t>passo</a:t>
            </a:r>
            <a:r>
              <a:rPr lang="it-IT" sz="2200" dirty="0">
                <a:solidFill>
                  <a:srgbClr val="001D58"/>
                </a:solidFill>
                <a:latin typeface="Calibri" panose="020F0502020204030204" pitchFamily="34" charset="0"/>
              </a:rPr>
              <a:t> e un </a:t>
            </a:r>
            <a:r>
              <a:rPr lang="it-IT" sz="2200" b="1" dirty="0">
                <a:solidFill>
                  <a:srgbClr val="001D58"/>
                </a:solidFill>
                <a:latin typeface="Calibri" panose="020F0502020204030204" pitchFamily="34" charset="0"/>
              </a:rPr>
              <a:t>salto</a:t>
            </a:r>
            <a:r>
              <a:rPr lang="it-IT" sz="2200" dirty="0">
                <a:solidFill>
                  <a:srgbClr val="001D58"/>
                </a:solidFill>
                <a:latin typeface="Calibri" panose="020F0502020204030204" pitchFamily="34" charset="0"/>
              </a:rPr>
              <a:t> eseguiti nell’ordine. Il balzo deve essere eseguito con il piede di stacco, mentre il passo deve portare a contatto con il terreno il piede opposto.</a:t>
            </a:r>
          </a:p>
        </p:txBody>
      </p:sp>
      <p:sp>
        <p:nvSpPr>
          <p:cNvPr id="9" name="Segnaposto contenuto 2"/>
          <p:cNvSpPr txBox="1">
            <a:spLocks/>
          </p:cNvSpPr>
          <p:nvPr/>
        </p:nvSpPr>
        <p:spPr>
          <a:xfrm>
            <a:off x="467544" y="5085184"/>
            <a:ext cx="6840760" cy="144016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fontAlgn="auto">
              <a:lnSpc>
                <a:spcPct val="134000"/>
              </a:lnSpc>
              <a:spcBef>
                <a:spcPts val="0"/>
              </a:spcBef>
              <a:buNone/>
            </a:pPr>
            <a:r>
              <a:rPr lang="it-IT" sz="2200" b="1" dirty="0">
                <a:solidFill>
                  <a:srgbClr val="001D58"/>
                </a:solidFill>
                <a:latin typeface="Calibri" panose="020F0502020204030204" pitchFamily="34" charset="0"/>
              </a:rPr>
              <a:t>Non è fallo</a:t>
            </a:r>
            <a:r>
              <a:rPr lang="it-IT" sz="2200" dirty="0">
                <a:solidFill>
                  <a:srgbClr val="001D58"/>
                </a:solidFill>
                <a:latin typeface="Calibri" panose="020F0502020204030204" pitchFamily="34" charset="0"/>
              </a:rPr>
              <a:t> se, mentre salta, il concorrente tocca il terreno con la </a:t>
            </a:r>
            <a:r>
              <a:rPr lang="it-IT" sz="2200" b="1" dirty="0">
                <a:solidFill>
                  <a:srgbClr val="001D58"/>
                </a:solidFill>
                <a:latin typeface="Calibri" panose="020F0502020204030204" pitchFamily="34" charset="0"/>
              </a:rPr>
              <a:t>gamba inerte</a:t>
            </a:r>
            <a:r>
              <a:rPr lang="it-IT" sz="2200" dirty="0">
                <a:solidFill>
                  <a:srgbClr val="001D58"/>
                </a:solidFill>
                <a:latin typeface="Calibri" panose="020F0502020204030204" pitchFamily="34" charset="0"/>
              </a:rPr>
              <a:t>. A partire dalla fase di salto, sono valide tutte le regole del salto in lungo.</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a:spLocks noChangeArrowheads="1"/>
          </p:cNvSpPr>
          <p:nvPr/>
        </p:nvSpPr>
        <p:spPr bwMode="auto">
          <a:xfrm>
            <a:off x="0" y="225780"/>
            <a:ext cx="7200800" cy="8989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50000"/>
              </a:lnSpc>
              <a:spcBef>
                <a:spcPts val="600"/>
              </a:spcBef>
              <a:spcAft>
                <a:spcPts val="600"/>
              </a:spcAft>
            </a:pPr>
            <a:r>
              <a:rPr lang="it-IT" sz="4000" i="1" dirty="0">
                <a:solidFill>
                  <a:srgbClr val="92D050"/>
                </a:solidFill>
                <a:effectLst>
                  <a:outerShdw blurRad="38100" dist="38100" dir="2700000" algn="tl">
                    <a:srgbClr val="000000">
                      <a:alpha val="43137"/>
                    </a:srgbClr>
                  </a:outerShdw>
                </a:effectLst>
                <a:latin typeface="Berlin Sans FB" panose="020E0602020502020306" pitchFamily="34" charset="0"/>
              </a:rPr>
              <a:t>   I lanci</a:t>
            </a:r>
          </a:p>
        </p:txBody>
      </p:sp>
      <p:sp>
        <p:nvSpPr>
          <p:cNvPr id="7" name="Segnaposto contenuto 2"/>
          <p:cNvSpPr txBox="1">
            <a:spLocks/>
          </p:cNvSpPr>
          <p:nvPr/>
        </p:nvSpPr>
        <p:spPr>
          <a:xfrm>
            <a:off x="467544" y="1340768"/>
            <a:ext cx="6733256" cy="108012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fontAlgn="auto">
              <a:lnSpc>
                <a:spcPct val="134000"/>
              </a:lnSpc>
              <a:spcBef>
                <a:spcPts val="0"/>
              </a:spcBef>
              <a:buNone/>
            </a:pPr>
            <a:r>
              <a:rPr lang="it-IT" sz="2200" dirty="0">
                <a:solidFill>
                  <a:srgbClr val="001D58"/>
                </a:solidFill>
                <a:latin typeface="Calibri" panose="020F0502020204030204" pitchFamily="34" charset="0"/>
              </a:rPr>
              <a:t>I lanci sono eseguiti da una </a:t>
            </a:r>
            <a:r>
              <a:rPr lang="it-IT" sz="2200" b="1" dirty="0">
                <a:solidFill>
                  <a:srgbClr val="001D58"/>
                </a:solidFill>
                <a:latin typeface="Calibri" panose="020F0502020204030204" pitchFamily="34" charset="0"/>
              </a:rPr>
              <a:t>pedana circolare </a:t>
            </a:r>
            <a:r>
              <a:rPr lang="it-IT" sz="2200" dirty="0">
                <a:solidFill>
                  <a:srgbClr val="001D58"/>
                </a:solidFill>
                <a:latin typeface="Calibri" panose="020F0502020204030204" pitchFamily="34" charset="0"/>
              </a:rPr>
              <a:t>(peso, disco e martello) o da una </a:t>
            </a:r>
            <a:r>
              <a:rPr lang="it-IT" sz="2200" b="1" dirty="0">
                <a:solidFill>
                  <a:srgbClr val="001D58"/>
                </a:solidFill>
                <a:latin typeface="Calibri" panose="020F0502020204030204" pitchFamily="34" charset="0"/>
              </a:rPr>
              <a:t>pedana di rincorsa </a:t>
            </a:r>
            <a:r>
              <a:rPr lang="it-IT" sz="2200" dirty="0">
                <a:solidFill>
                  <a:srgbClr val="001D58"/>
                </a:solidFill>
                <a:latin typeface="Calibri" panose="020F0502020204030204" pitchFamily="34" charset="0"/>
              </a:rPr>
              <a:t>(giavellotto).</a:t>
            </a:r>
          </a:p>
        </p:txBody>
      </p:sp>
      <p:pic>
        <p:nvPicPr>
          <p:cNvPr id="4" name="Immagine 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115616" y="2440320"/>
            <a:ext cx="2619375" cy="1743075"/>
          </a:xfrm>
          <a:prstGeom prst="rect">
            <a:avLst/>
          </a:prstGeom>
          <a:ln>
            <a:noFill/>
          </a:ln>
          <a:effectLst>
            <a:outerShdw blurRad="190500" algn="tl" rotWithShape="0">
              <a:srgbClr val="000000">
                <a:alpha val="70000"/>
              </a:srgbClr>
            </a:outerShdw>
          </a:effectLst>
        </p:spPr>
      </p:pic>
      <p:pic>
        <p:nvPicPr>
          <p:cNvPr id="3" name="Immagine 2"/>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939081" y="3933056"/>
            <a:ext cx="3790181" cy="2570731"/>
          </a:xfrm>
          <a:prstGeom prst="rect">
            <a:avLst/>
          </a:prstGeom>
          <a:ln>
            <a:noFill/>
          </a:ln>
          <a:effectLst>
            <a:outerShdw blurRad="190500" algn="tl" rotWithShape="0">
              <a:srgbClr val="000000">
                <a:alpha val="70000"/>
              </a:srgbClr>
            </a:outerShdw>
          </a:effectLst>
        </p:spPr>
      </p:pic>
      <p:pic>
        <p:nvPicPr>
          <p:cNvPr id="2" name="Immagine 1"/>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4197449" y="2440320"/>
            <a:ext cx="2390775" cy="1914525"/>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a:spLocks noChangeArrowheads="1"/>
          </p:cNvSpPr>
          <p:nvPr/>
        </p:nvSpPr>
        <p:spPr bwMode="auto">
          <a:xfrm>
            <a:off x="0" y="225780"/>
            <a:ext cx="7200800" cy="8989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50000"/>
              </a:lnSpc>
              <a:spcBef>
                <a:spcPts val="600"/>
              </a:spcBef>
              <a:spcAft>
                <a:spcPts val="600"/>
              </a:spcAft>
            </a:pPr>
            <a:r>
              <a:rPr lang="it-IT" sz="4000" i="1" dirty="0">
                <a:solidFill>
                  <a:srgbClr val="92D050"/>
                </a:solidFill>
                <a:effectLst>
                  <a:outerShdw blurRad="38100" dist="38100" dir="2700000" algn="tl">
                    <a:srgbClr val="000000">
                      <a:alpha val="43137"/>
                    </a:srgbClr>
                  </a:outerShdw>
                </a:effectLst>
                <a:latin typeface="Berlin Sans FB" panose="020E0602020502020306" pitchFamily="34" charset="0"/>
              </a:rPr>
              <a:t>   I lanci - assistenza</a:t>
            </a:r>
          </a:p>
        </p:txBody>
      </p:sp>
      <p:sp>
        <p:nvSpPr>
          <p:cNvPr id="6" name="Segnaposto contenuto 2"/>
          <p:cNvSpPr txBox="1">
            <a:spLocks/>
          </p:cNvSpPr>
          <p:nvPr/>
        </p:nvSpPr>
        <p:spPr>
          <a:xfrm>
            <a:off x="467544" y="1340768"/>
            <a:ext cx="6733256" cy="525658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fontAlgn="auto">
              <a:lnSpc>
                <a:spcPct val="134000"/>
              </a:lnSpc>
              <a:spcBef>
                <a:spcPts val="0"/>
              </a:spcBef>
              <a:buNone/>
            </a:pPr>
            <a:r>
              <a:rPr lang="it-IT" sz="2200" b="1" dirty="0">
                <a:solidFill>
                  <a:srgbClr val="001D58"/>
                </a:solidFill>
                <a:latin typeface="Calibri" panose="020F0502020204030204" pitchFamily="34" charset="0"/>
              </a:rPr>
              <a:t>Non </a:t>
            </a:r>
            <a:r>
              <a:rPr lang="it-IT" sz="2200" dirty="0">
                <a:solidFill>
                  <a:srgbClr val="001D58"/>
                </a:solidFill>
                <a:latin typeface="Calibri" panose="020F0502020204030204" pitchFamily="34" charset="0"/>
              </a:rPr>
              <a:t>sono consentiti i seguenti comportamenti:</a:t>
            </a:r>
          </a:p>
          <a:p>
            <a:pPr algn="just">
              <a:lnSpc>
                <a:spcPct val="134000"/>
              </a:lnSpc>
              <a:buClr>
                <a:srgbClr val="002060"/>
              </a:buClr>
              <a:buFont typeface="Wingdings" panose="05000000000000000000" pitchFamily="2" charset="2"/>
              <a:buChar char="ü"/>
            </a:pPr>
            <a:r>
              <a:rPr lang="it-IT" sz="2200" b="1" dirty="0">
                <a:solidFill>
                  <a:srgbClr val="001D58"/>
                </a:solidFill>
                <a:latin typeface="Calibri" panose="020F0502020204030204" pitchFamily="34" charset="0"/>
              </a:rPr>
              <a:t>unione</a:t>
            </a:r>
            <a:r>
              <a:rPr lang="it-IT" sz="2200" dirty="0">
                <a:solidFill>
                  <a:srgbClr val="001D58"/>
                </a:solidFill>
                <a:latin typeface="Calibri" panose="020F0502020204030204" pitchFamily="34" charset="0"/>
              </a:rPr>
              <a:t> con </a:t>
            </a:r>
            <a:r>
              <a:rPr lang="it-IT" sz="2200" b="1" dirty="0">
                <a:solidFill>
                  <a:srgbClr val="001D58"/>
                </a:solidFill>
                <a:latin typeface="Calibri" panose="020F0502020204030204" pitchFamily="34" charset="0"/>
              </a:rPr>
              <a:t>nastro adesivo </a:t>
            </a:r>
            <a:r>
              <a:rPr lang="it-IT" sz="2200" dirty="0">
                <a:solidFill>
                  <a:srgbClr val="001D58"/>
                </a:solidFill>
                <a:latin typeface="Calibri" panose="020F0502020204030204" pitchFamily="34" charset="0"/>
              </a:rPr>
              <a:t>di due o più dita insieme</a:t>
            </a:r>
          </a:p>
          <a:p>
            <a:pPr algn="just">
              <a:lnSpc>
                <a:spcPct val="134000"/>
              </a:lnSpc>
              <a:buClr>
                <a:srgbClr val="002060"/>
              </a:buClr>
              <a:buFont typeface="Wingdings" panose="05000000000000000000" pitchFamily="2" charset="2"/>
              <a:buChar char="ü"/>
            </a:pPr>
            <a:r>
              <a:rPr lang="it-IT" sz="2200" b="1" dirty="0">
                <a:solidFill>
                  <a:srgbClr val="001D58"/>
                </a:solidFill>
                <a:latin typeface="Calibri" panose="020F0502020204030204" pitchFamily="34" charset="0"/>
              </a:rPr>
              <a:t>uso </a:t>
            </a:r>
            <a:r>
              <a:rPr lang="it-IT" sz="2200" dirty="0">
                <a:solidFill>
                  <a:srgbClr val="001D58"/>
                </a:solidFill>
                <a:latin typeface="Calibri" panose="020F0502020204030204" pitchFamily="34" charset="0"/>
              </a:rPr>
              <a:t>di qualunque espediente, compreso l’uso di pesi attaccati al corpo, che</a:t>
            </a:r>
            <a:r>
              <a:rPr lang="it-IT" sz="2200" b="1" dirty="0">
                <a:solidFill>
                  <a:srgbClr val="001D58"/>
                </a:solidFill>
                <a:latin typeface="Calibri" panose="020F0502020204030204" pitchFamily="34" charset="0"/>
              </a:rPr>
              <a:t> agevoli </a:t>
            </a:r>
            <a:r>
              <a:rPr lang="it-IT" sz="2200" dirty="0">
                <a:solidFill>
                  <a:srgbClr val="001D58"/>
                </a:solidFill>
                <a:latin typeface="Calibri" panose="020F0502020204030204" pitchFamily="34" charset="0"/>
              </a:rPr>
              <a:t>l’atleta durante il lancio</a:t>
            </a:r>
          </a:p>
          <a:p>
            <a:pPr algn="just">
              <a:lnSpc>
                <a:spcPct val="134000"/>
              </a:lnSpc>
              <a:buClr>
                <a:srgbClr val="002060"/>
              </a:buClr>
              <a:buFont typeface="Wingdings" panose="05000000000000000000" pitchFamily="2" charset="2"/>
              <a:buChar char="ü"/>
            </a:pPr>
            <a:r>
              <a:rPr lang="it-IT" sz="2200" dirty="0">
                <a:solidFill>
                  <a:srgbClr val="001D58"/>
                </a:solidFill>
                <a:latin typeface="Calibri" panose="020F0502020204030204" pitchFamily="34" charset="0"/>
              </a:rPr>
              <a:t>uso di </a:t>
            </a:r>
            <a:r>
              <a:rPr lang="it-IT" sz="2200" b="1" dirty="0">
                <a:solidFill>
                  <a:srgbClr val="001D58"/>
                </a:solidFill>
                <a:latin typeface="Calibri" panose="020F0502020204030204" pitchFamily="34" charset="0"/>
              </a:rPr>
              <a:t>guanti</a:t>
            </a:r>
            <a:r>
              <a:rPr lang="it-IT" sz="2200" dirty="0">
                <a:solidFill>
                  <a:srgbClr val="001D58"/>
                </a:solidFill>
                <a:latin typeface="Calibri" panose="020F0502020204030204" pitchFamily="34" charset="0"/>
              </a:rPr>
              <a:t>, ad eccezione della gara di martello (devono essere lisci sia sul dorso che sul palmo e lasciare le punte delle dita, tranne il pollice, scoperte)</a:t>
            </a:r>
          </a:p>
          <a:p>
            <a:pPr algn="just">
              <a:lnSpc>
                <a:spcPct val="134000"/>
              </a:lnSpc>
              <a:buClr>
                <a:srgbClr val="002060"/>
              </a:buClr>
              <a:buFont typeface="Wingdings" panose="05000000000000000000" pitchFamily="2" charset="2"/>
              <a:buChar char="ü"/>
            </a:pPr>
            <a:r>
              <a:rPr lang="it-IT" sz="2200" dirty="0">
                <a:solidFill>
                  <a:srgbClr val="001D58"/>
                </a:solidFill>
                <a:latin typeface="Calibri" panose="020F0502020204030204" pitchFamily="34" charset="0"/>
              </a:rPr>
              <a:t>uso di </a:t>
            </a:r>
            <a:r>
              <a:rPr lang="it-IT" sz="2200" b="1" dirty="0">
                <a:solidFill>
                  <a:srgbClr val="001D58"/>
                </a:solidFill>
                <a:latin typeface="Calibri" panose="020F0502020204030204" pitchFamily="34" charset="0"/>
              </a:rPr>
              <a:t>sostanze</a:t>
            </a:r>
            <a:r>
              <a:rPr lang="it-IT" sz="2200" dirty="0">
                <a:solidFill>
                  <a:srgbClr val="001D58"/>
                </a:solidFill>
                <a:latin typeface="Calibri" panose="020F0502020204030204" pitchFamily="34" charset="0"/>
              </a:rPr>
              <a:t> sulla pedana o sulla suola delle scarpe per migliorare il contatto con la superficie o qualsiasi tecnica utilizzata per renderla più ruvida</a:t>
            </a:r>
            <a:endParaRPr lang="it-IT" sz="2200" b="1" dirty="0">
              <a:solidFill>
                <a:srgbClr val="001D58"/>
              </a:solidFill>
              <a:latin typeface="Calibri" panose="020F0502020204030204" pitchFamily="34" charset="0"/>
            </a:endParaRPr>
          </a:p>
        </p:txBody>
      </p:sp>
    </p:spTree>
    <p:extLst>
      <p:ext uri="{BB962C8B-B14F-4D97-AF65-F5344CB8AC3E}">
        <p14:creationId xmlns:p14="http://schemas.microsoft.com/office/powerpoint/2010/main" xmlns="" val="22971484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a:spLocks noChangeArrowheads="1"/>
          </p:cNvSpPr>
          <p:nvPr/>
        </p:nvSpPr>
        <p:spPr bwMode="auto">
          <a:xfrm>
            <a:off x="0" y="225780"/>
            <a:ext cx="7200800" cy="8989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50000"/>
              </a:lnSpc>
              <a:spcBef>
                <a:spcPts val="600"/>
              </a:spcBef>
              <a:spcAft>
                <a:spcPts val="600"/>
              </a:spcAft>
            </a:pPr>
            <a:r>
              <a:rPr lang="it-IT" sz="4000" i="1" dirty="0">
                <a:solidFill>
                  <a:srgbClr val="92D050"/>
                </a:solidFill>
                <a:effectLst>
                  <a:outerShdw blurRad="38100" dist="38100" dir="2700000" algn="tl">
                    <a:srgbClr val="000000">
                      <a:alpha val="43137"/>
                    </a:srgbClr>
                  </a:outerShdw>
                </a:effectLst>
                <a:latin typeface="Berlin Sans FB" panose="020E0602020502020306" pitchFamily="34" charset="0"/>
              </a:rPr>
              <a:t>   I lanci - assistenza</a:t>
            </a:r>
          </a:p>
        </p:txBody>
      </p:sp>
      <p:sp>
        <p:nvSpPr>
          <p:cNvPr id="6" name="Segnaposto contenuto 2"/>
          <p:cNvSpPr txBox="1">
            <a:spLocks/>
          </p:cNvSpPr>
          <p:nvPr/>
        </p:nvSpPr>
        <p:spPr>
          <a:xfrm>
            <a:off x="467544" y="1340768"/>
            <a:ext cx="6768752" cy="388843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fontAlgn="auto">
              <a:lnSpc>
                <a:spcPct val="134000"/>
              </a:lnSpc>
              <a:spcBef>
                <a:spcPts val="0"/>
              </a:spcBef>
              <a:buNone/>
            </a:pPr>
            <a:r>
              <a:rPr lang="it-IT" sz="2200" dirty="0">
                <a:solidFill>
                  <a:srgbClr val="001D58"/>
                </a:solidFill>
                <a:latin typeface="Calibri" panose="020F0502020204030204" pitchFamily="34" charset="0"/>
              </a:rPr>
              <a:t>Vanno invece </a:t>
            </a:r>
            <a:r>
              <a:rPr lang="it-IT" sz="2200" b="1" dirty="0">
                <a:solidFill>
                  <a:srgbClr val="001D58"/>
                </a:solidFill>
                <a:latin typeface="Calibri" panose="020F0502020204030204" pitchFamily="34" charset="0"/>
              </a:rPr>
              <a:t>permessi</a:t>
            </a:r>
            <a:r>
              <a:rPr lang="it-IT" sz="2200" dirty="0">
                <a:solidFill>
                  <a:srgbClr val="001D58"/>
                </a:solidFill>
                <a:latin typeface="Calibri" panose="020F0502020204030204" pitchFamily="34" charset="0"/>
              </a:rPr>
              <a:t> i seguenti comportamenti:</a:t>
            </a:r>
          </a:p>
          <a:p>
            <a:pPr algn="just">
              <a:lnSpc>
                <a:spcPct val="134000"/>
              </a:lnSpc>
              <a:buClr>
                <a:srgbClr val="002060"/>
              </a:buClr>
              <a:buFont typeface="Wingdings" panose="05000000000000000000" pitchFamily="2" charset="2"/>
              <a:buChar char="ü"/>
            </a:pPr>
            <a:r>
              <a:rPr lang="it-IT" sz="2200" b="1" dirty="0">
                <a:solidFill>
                  <a:srgbClr val="001D58"/>
                </a:solidFill>
                <a:latin typeface="Calibri" panose="020F0502020204030204" pitchFamily="34" charset="0"/>
              </a:rPr>
              <a:t>uso</a:t>
            </a:r>
            <a:r>
              <a:rPr lang="it-IT" sz="2200" dirty="0">
                <a:solidFill>
                  <a:srgbClr val="001D58"/>
                </a:solidFill>
                <a:latin typeface="Calibri" panose="020F0502020204030204" pitchFamily="34" charset="0"/>
              </a:rPr>
              <a:t> sulle mani di una </a:t>
            </a:r>
            <a:r>
              <a:rPr lang="it-IT" sz="2200" b="1" dirty="0">
                <a:solidFill>
                  <a:srgbClr val="001D58"/>
                </a:solidFill>
                <a:latin typeface="Calibri" panose="020F0502020204030204" pitchFamily="34" charset="0"/>
              </a:rPr>
              <a:t>sostanza adatta </a:t>
            </a:r>
            <a:r>
              <a:rPr lang="it-IT" sz="2200" dirty="0">
                <a:solidFill>
                  <a:srgbClr val="001D58"/>
                </a:solidFill>
                <a:latin typeface="Calibri" panose="020F0502020204030204" pitchFamily="34" charset="0"/>
              </a:rPr>
              <a:t>a migliorare la presa dell’attrezzo (è consentito utilizzare tale sostanza sui guanti per la gara di lancio del martello e sul collo per la gara di getto del peso)</a:t>
            </a:r>
          </a:p>
          <a:p>
            <a:pPr algn="just">
              <a:lnSpc>
                <a:spcPct val="134000"/>
              </a:lnSpc>
              <a:buClr>
                <a:srgbClr val="002060"/>
              </a:buClr>
              <a:buFont typeface="Wingdings" panose="05000000000000000000" pitchFamily="2" charset="2"/>
              <a:buChar char="ü"/>
            </a:pPr>
            <a:r>
              <a:rPr lang="it-IT" sz="2200" b="1" dirty="0">
                <a:solidFill>
                  <a:srgbClr val="001D58"/>
                </a:solidFill>
                <a:latin typeface="Calibri" panose="020F0502020204030204" pitchFamily="34" charset="0"/>
              </a:rPr>
              <a:t>uso </a:t>
            </a:r>
            <a:r>
              <a:rPr lang="it-IT" sz="2200" dirty="0">
                <a:solidFill>
                  <a:srgbClr val="001D58"/>
                </a:solidFill>
                <a:latin typeface="Calibri" panose="020F0502020204030204" pitchFamily="34" charset="0"/>
              </a:rPr>
              <a:t>di </a:t>
            </a:r>
            <a:r>
              <a:rPr lang="it-IT" sz="2200" b="1" dirty="0">
                <a:solidFill>
                  <a:srgbClr val="001D58"/>
                </a:solidFill>
                <a:latin typeface="Calibri" panose="020F0502020204030204" pitchFamily="34" charset="0"/>
              </a:rPr>
              <a:t>gesso</a:t>
            </a:r>
            <a:r>
              <a:rPr lang="it-IT" sz="2200" dirty="0">
                <a:solidFill>
                  <a:srgbClr val="001D58"/>
                </a:solidFill>
                <a:latin typeface="Calibri" panose="020F0502020204030204" pitchFamily="34" charset="0"/>
              </a:rPr>
              <a:t> o </a:t>
            </a:r>
            <a:r>
              <a:rPr lang="it-IT" sz="2200" b="1" dirty="0">
                <a:solidFill>
                  <a:srgbClr val="001D58"/>
                </a:solidFill>
                <a:latin typeface="Calibri" panose="020F0502020204030204" pitchFamily="34" charset="0"/>
              </a:rPr>
              <a:t>sostanze facilmente rimovibili </a:t>
            </a:r>
            <a:r>
              <a:rPr lang="it-IT" sz="2200" dirty="0">
                <a:solidFill>
                  <a:srgbClr val="001D58"/>
                </a:solidFill>
                <a:latin typeface="Calibri" panose="020F0502020204030204" pitchFamily="34" charset="0"/>
              </a:rPr>
              <a:t>sugli attrezzi nelle gare di getto del peso e lancio del disco</a:t>
            </a:r>
          </a:p>
        </p:txBody>
      </p:sp>
    </p:spTree>
    <p:extLst>
      <p:ext uri="{BB962C8B-B14F-4D97-AF65-F5344CB8AC3E}">
        <p14:creationId xmlns:p14="http://schemas.microsoft.com/office/powerpoint/2010/main" xmlns="" val="34815104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a:spLocks noChangeArrowheads="1"/>
          </p:cNvSpPr>
          <p:nvPr/>
        </p:nvSpPr>
        <p:spPr bwMode="auto">
          <a:xfrm>
            <a:off x="0" y="225780"/>
            <a:ext cx="7200800" cy="8989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50000"/>
              </a:lnSpc>
              <a:spcBef>
                <a:spcPts val="600"/>
              </a:spcBef>
              <a:spcAft>
                <a:spcPts val="600"/>
              </a:spcAft>
            </a:pPr>
            <a:r>
              <a:rPr lang="it-IT" sz="4000" i="1" dirty="0">
                <a:solidFill>
                  <a:srgbClr val="92D050"/>
                </a:solidFill>
                <a:effectLst>
                  <a:outerShdw blurRad="38100" dist="38100" dir="2700000" algn="tl">
                    <a:srgbClr val="000000">
                      <a:alpha val="43137"/>
                    </a:srgbClr>
                  </a:outerShdw>
                </a:effectLst>
                <a:latin typeface="Berlin Sans FB" panose="020E0602020502020306" pitchFamily="34" charset="0"/>
              </a:rPr>
              <a:t>   I lanci – regole generali</a:t>
            </a:r>
          </a:p>
        </p:txBody>
      </p:sp>
      <p:sp>
        <p:nvSpPr>
          <p:cNvPr id="6" name="Segnaposto contenuto 2"/>
          <p:cNvSpPr txBox="1">
            <a:spLocks/>
          </p:cNvSpPr>
          <p:nvPr/>
        </p:nvSpPr>
        <p:spPr>
          <a:xfrm>
            <a:off x="467544" y="1340768"/>
            <a:ext cx="6840760" cy="496855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fontAlgn="auto">
              <a:lnSpc>
                <a:spcPct val="134000"/>
              </a:lnSpc>
              <a:spcBef>
                <a:spcPts val="0"/>
              </a:spcBef>
              <a:buNone/>
            </a:pPr>
            <a:r>
              <a:rPr lang="it-IT" sz="2200" dirty="0">
                <a:solidFill>
                  <a:srgbClr val="001D58"/>
                </a:solidFill>
                <a:latin typeface="Calibri" panose="020F0502020204030204" pitchFamily="34" charset="0"/>
              </a:rPr>
              <a:t>A condizione che, nel corso della prova, le regole relative a ciascuna disciplina non siano state infrante, un atleta </a:t>
            </a:r>
            <a:r>
              <a:rPr lang="it-IT" sz="2200" b="1" dirty="0">
                <a:solidFill>
                  <a:srgbClr val="001D58"/>
                </a:solidFill>
                <a:latin typeface="Calibri" panose="020F0502020204030204" pitchFamily="34" charset="0"/>
              </a:rPr>
              <a:t>può interrompere </a:t>
            </a:r>
            <a:r>
              <a:rPr lang="it-IT" sz="2200" dirty="0">
                <a:solidFill>
                  <a:srgbClr val="001D58"/>
                </a:solidFill>
                <a:latin typeface="Calibri" panose="020F0502020204030204" pitchFamily="34" charset="0"/>
              </a:rPr>
              <a:t>una prova già iniziata, appoggiare l’attrezzo all’interno o all’esterno della pedana e anche </a:t>
            </a:r>
            <a:r>
              <a:rPr lang="it-IT" sz="2200" b="1" dirty="0">
                <a:solidFill>
                  <a:srgbClr val="001D58"/>
                </a:solidFill>
                <a:latin typeface="Calibri" panose="020F0502020204030204" pitchFamily="34" charset="0"/>
              </a:rPr>
              <a:t>uscire</a:t>
            </a:r>
            <a:r>
              <a:rPr lang="it-IT" sz="2200" dirty="0">
                <a:solidFill>
                  <a:srgbClr val="001D58"/>
                </a:solidFill>
                <a:latin typeface="Calibri" panose="020F0502020204030204" pitchFamily="34" charset="0"/>
              </a:rPr>
              <a:t> dalla stessa (nel modo corretto). Può poi rientrare e iniziare di nuovo la sua prova a patto che cominci l’azione di lancio prima che si esaurisca il tempo a sua disposizione. </a:t>
            </a:r>
          </a:p>
        </p:txBody>
      </p:sp>
    </p:spTree>
    <p:extLst>
      <p:ext uri="{BB962C8B-B14F-4D97-AF65-F5344CB8AC3E}">
        <p14:creationId xmlns:p14="http://schemas.microsoft.com/office/powerpoint/2010/main" xmlns="" val="10587430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a:spLocks noChangeArrowheads="1"/>
          </p:cNvSpPr>
          <p:nvPr/>
        </p:nvSpPr>
        <p:spPr bwMode="auto">
          <a:xfrm>
            <a:off x="0" y="225780"/>
            <a:ext cx="7200800" cy="8989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50000"/>
              </a:lnSpc>
              <a:spcBef>
                <a:spcPts val="600"/>
              </a:spcBef>
              <a:spcAft>
                <a:spcPts val="600"/>
              </a:spcAft>
            </a:pPr>
            <a:r>
              <a:rPr lang="it-IT" sz="4000" i="1" dirty="0">
                <a:solidFill>
                  <a:srgbClr val="92D050"/>
                </a:solidFill>
                <a:effectLst>
                  <a:outerShdw blurRad="38100" dist="38100" dir="2700000" algn="tl">
                    <a:srgbClr val="000000">
                      <a:alpha val="43137"/>
                    </a:srgbClr>
                  </a:outerShdw>
                </a:effectLst>
                <a:latin typeface="Berlin Sans FB" panose="020E0602020502020306" pitchFamily="34" charset="0"/>
              </a:rPr>
              <a:t>   I lanci – regole generali</a:t>
            </a:r>
          </a:p>
        </p:txBody>
      </p:sp>
      <p:sp>
        <p:nvSpPr>
          <p:cNvPr id="6" name="Segnaposto contenuto 2"/>
          <p:cNvSpPr txBox="1">
            <a:spLocks/>
          </p:cNvSpPr>
          <p:nvPr/>
        </p:nvSpPr>
        <p:spPr>
          <a:xfrm>
            <a:off x="467544" y="1340768"/>
            <a:ext cx="6912768" cy="540060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fontAlgn="auto">
              <a:lnSpc>
                <a:spcPct val="134000"/>
              </a:lnSpc>
              <a:spcBef>
                <a:spcPts val="0"/>
              </a:spcBef>
              <a:buNone/>
            </a:pPr>
            <a:r>
              <a:rPr lang="it-IT" sz="2200" dirty="0">
                <a:solidFill>
                  <a:srgbClr val="001D58"/>
                </a:solidFill>
                <a:latin typeface="Calibri" panose="020F0502020204030204" pitchFamily="34" charset="0"/>
              </a:rPr>
              <a:t>Un lancio è </a:t>
            </a:r>
            <a:r>
              <a:rPr lang="it-IT" sz="2200" b="1" dirty="0">
                <a:solidFill>
                  <a:srgbClr val="001D58"/>
                </a:solidFill>
                <a:latin typeface="Calibri" panose="020F0502020204030204" pitchFamily="34" charset="0"/>
              </a:rPr>
              <a:t>nullo</a:t>
            </a:r>
            <a:r>
              <a:rPr lang="it-IT" sz="2200" dirty="0">
                <a:solidFill>
                  <a:srgbClr val="001D58"/>
                </a:solidFill>
                <a:latin typeface="Calibri" panose="020F0502020204030204" pitchFamily="34" charset="0"/>
              </a:rPr>
              <a:t> se:</a:t>
            </a:r>
          </a:p>
          <a:p>
            <a:pPr algn="just">
              <a:lnSpc>
                <a:spcPct val="134000"/>
              </a:lnSpc>
              <a:buClr>
                <a:srgbClr val="002060"/>
              </a:buClr>
              <a:buFont typeface="Wingdings" panose="05000000000000000000" pitchFamily="2" charset="2"/>
              <a:buChar char="ü"/>
            </a:pPr>
            <a:r>
              <a:rPr lang="it-IT" sz="2200" dirty="0">
                <a:solidFill>
                  <a:srgbClr val="001D58"/>
                </a:solidFill>
                <a:latin typeface="Calibri" panose="020F0502020204030204" pitchFamily="34" charset="0"/>
              </a:rPr>
              <a:t>durante l’azione di lancio, l’atleta </a:t>
            </a:r>
            <a:r>
              <a:rPr lang="it-IT" sz="2200" b="1" dirty="0">
                <a:solidFill>
                  <a:srgbClr val="001D58"/>
                </a:solidFill>
                <a:latin typeface="Calibri" panose="020F0502020204030204" pitchFamily="34" charset="0"/>
              </a:rPr>
              <a:t>tocca</a:t>
            </a:r>
            <a:r>
              <a:rPr lang="it-IT" sz="2200" dirty="0">
                <a:solidFill>
                  <a:srgbClr val="001D58"/>
                </a:solidFill>
                <a:latin typeface="Calibri" panose="020F0502020204030204" pitchFamily="34" charset="0"/>
              </a:rPr>
              <a:t> con qualsiasi parte del corpo il terreno </a:t>
            </a:r>
            <a:r>
              <a:rPr lang="it-IT" sz="2200" b="1" dirty="0">
                <a:solidFill>
                  <a:srgbClr val="001D58"/>
                </a:solidFill>
                <a:latin typeface="Calibri" panose="020F0502020204030204" pitchFamily="34" charset="0"/>
              </a:rPr>
              <a:t>al di fuori </a:t>
            </a:r>
            <a:r>
              <a:rPr lang="it-IT" sz="2200" dirty="0">
                <a:solidFill>
                  <a:srgbClr val="001D58"/>
                </a:solidFill>
                <a:latin typeface="Calibri" panose="020F0502020204030204" pitchFamily="34" charset="0"/>
              </a:rPr>
              <a:t>della pedana o il </a:t>
            </a:r>
            <a:r>
              <a:rPr lang="it-IT" sz="2200" b="1" dirty="0">
                <a:solidFill>
                  <a:srgbClr val="001D58"/>
                </a:solidFill>
                <a:latin typeface="Calibri" panose="020F0502020204030204" pitchFamily="34" charset="0"/>
              </a:rPr>
              <a:t>bordo </a:t>
            </a:r>
            <a:r>
              <a:rPr lang="it-IT" sz="2200" dirty="0">
                <a:solidFill>
                  <a:srgbClr val="001D58"/>
                </a:solidFill>
                <a:latin typeface="Calibri" panose="020F0502020204030204" pitchFamily="34" charset="0"/>
              </a:rPr>
              <a:t>della stessa (parte superiore del cerchio metallico della pedana circolare). Tuttavia </a:t>
            </a:r>
            <a:r>
              <a:rPr lang="it-IT" sz="2200" b="1" dirty="0">
                <a:solidFill>
                  <a:srgbClr val="001D58"/>
                </a:solidFill>
                <a:latin typeface="Calibri" panose="020F0502020204030204" pitchFamily="34" charset="0"/>
              </a:rPr>
              <a:t>non è nullo </a:t>
            </a:r>
            <a:r>
              <a:rPr lang="it-IT" sz="2200" dirty="0">
                <a:solidFill>
                  <a:srgbClr val="001D58"/>
                </a:solidFill>
                <a:latin typeface="Calibri" panose="020F0502020204030204" pitchFamily="34" charset="0"/>
              </a:rPr>
              <a:t>se l’atleta tocca </a:t>
            </a:r>
            <a:r>
              <a:rPr lang="it-IT" sz="2200" b="1" dirty="0">
                <a:solidFill>
                  <a:srgbClr val="001D58"/>
                </a:solidFill>
                <a:latin typeface="Calibri" panose="020F0502020204030204" pitchFamily="34" charset="0"/>
              </a:rPr>
              <a:t>senza trarne vantaggio </a:t>
            </a:r>
            <a:r>
              <a:rPr lang="it-IT" sz="2200" dirty="0">
                <a:solidFill>
                  <a:srgbClr val="001D58"/>
                </a:solidFill>
                <a:latin typeface="Calibri" panose="020F0502020204030204" pitchFamily="34" charset="0"/>
              </a:rPr>
              <a:t>la parte posteriore della pedana durante una delle </a:t>
            </a:r>
            <a:r>
              <a:rPr lang="it-IT" sz="2200">
                <a:solidFill>
                  <a:srgbClr val="001D58"/>
                </a:solidFill>
                <a:latin typeface="Calibri" panose="020F0502020204030204" pitchFamily="34" charset="0"/>
              </a:rPr>
              <a:t>rotazioni preliminari</a:t>
            </a:r>
            <a:endParaRPr lang="it-IT" sz="2200" dirty="0">
              <a:solidFill>
                <a:srgbClr val="001D58"/>
              </a:solidFill>
              <a:latin typeface="Calibri" panose="020F0502020204030204" pitchFamily="34" charset="0"/>
            </a:endParaRPr>
          </a:p>
          <a:p>
            <a:pPr algn="just">
              <a:lnSpc>
                <a:spcPct val="134000"/>
              </a:lnSpc>
              <a:buClr>
                <a:srgbClr val="002060"/>
              </a:buClr>
              <a:buFont typeface="Wingdings" panose="05000000000000000000" pitchFamily="2" charset="2"/>
              <a:buChar char="ü"/>
            </a:pPr>
            <a:r>
              <a:rPr lang="it-IT" sz="2200" dirty="0">
                <a:solidFill>
                  <a:srgbClr val="001D58"/>
                </a:solidFill>
                <a:latin typeface="Calibri" panose="020F0502020204030204" pitchFamily="34" charset="0"/>
              </a:rPr>
              <a:t>l’atleta lascia la pedana </a:t>
            </a:r>
            <a:r>
              <a:rPr lang="it-IT" sz="2200" b="1" dirty="0">
                <a:solidFill>
                  <a:srgbClr val="001D58"/>
                </a:solidFill>
                <a:latin typeface="Calibri" panose="020F0502020204030204" pitchFamily="34" charset="0"/>
              </a:rPr>
              <a:t>prima</a:t>
            </a:r>
            <a:r>
              <a:rPr lang="it-IT" sz="2200" dirty="0">
                <a:solidFill>
                  <a:srgbClr val="001D58"/>
                </a:solidFill>
                <a:latin typeface="Calibri" panose="020F0502020204030204" pitchFamily="34" charset="0"/>
              </a:rPr>
              <a:t> che l’attrezzo tocchi terra</a:t>
            </a:r>
          </a:p>
          <a:p>
            <a:pPr algn="just">
              <a:lnSpc>
                <a:spcPct val="134000"/>
              </a:lnSpc>
              <a:buClr>
                <a:srgbClr val="002060"/>
              </a:buClr>
              <a:buFont typeface="Wingdings" panose="05000000000000000000" pitchFamily="2" charset="2"/>
              <a:buChar char="ü"/>
            </a:pPr>
            <a:r>
              <a:rPr lang="it-IT" sz="2200" dirty="0">
                <a:solidFill>
                  <a:srgbClr val="001D58"/>
                </a:solidFill>
                <a:latin typeface="Calibri" panose="020F0502020204030204" pitchFamily="34" charset="0"/>
              </a:rPr>
              <a:t>l’attrezzo </a:t>
            </a:r>
            <a:r>
              <a:rPr lang="it-IT" sz="2200" b="1" dirty="0">
                <a:solidFill>
                  <a:srgbClr val="001D58"/>
                </a:solidFill>
                <a:latin typeface="Calibri" panose="020F0502020204030204" pitchFamily="34" charset="0"/>
              </a:rPr>
              <a:t>tocca</a:t>
            </a:r>
            <a:r>
              <a:rPr lang="it-IT" sz="2200" dirty="0">
                <a:solidFill>
                  <a:srgbClr val="001D58"/>
                </a:solidFill>
                <a:latin typeface="Calibri" panose="020F0502020204030204" pitchFamily="34" charset="0"/>
              </a:rPr>
              <a:t> una delle </a:t>
            </a:r>
            <a:r>
              <a:rPr lang="it-IT" sz="2200" b="1" dirty="0">
                <a:solidFill>
                  <a:srgbClr val="001D58"/>
                </a:solidFill>
                <a:latin typeface="Calibri" panose="020F0502020204030204" pitchFamily="34" charset="0"/>
              </a:rPr>
              <a:t>linee</a:t>
            </a:r>
            <a:r>
              <a:rPr lang="it-IT" sz="2200" dirty="0">
                <a:solidFill>
                  <a:srgbClr val="001D58"/>
                </a:solidFill>
                <a:latin typeface="Calibri" panose="020F0502020204030204" pitchFamily="34" charset="0"/>
              </a:rPr>
              <a:t> che delimitano il settore o il </a:t>
            </a:r>
            <a:r>
              <a:rPr lang="it-IT" sz="2200" b="1" dirty="0">
                <a:solidFill>
                  <a:srgbClr val="001D58"/>
                </a:solidFill>
                <a:latin typeface="Calibri" panose="020F0502020204030204" pitchFamily="34" charset="0"/>
              </a:rPr>
              <a:t>terreno al suo esterno</a:t>
            </a:r>
            <a:r>
              <a:rPr lang="it-IT" sz="2200" dirty="0">
                <a:solidFill>
                  <a:srgbClr val="001D58"/>
                </a:solidFill>
                <a:latin typeface="Calibri" panose="020F0502020204030204" pitchFamily="34" charset="0"/>
              </a:rPr>
              <a:t> al momento dell’atterraggio (del martello fa fede la testa, non la maniglia)</a:t>
            </a:r>
          </a:p>
        </p:txBody>
      </p:sp>
    </p:spTree>
    <p:extLst>
      <p:ext uri="{BB962C8B-B14F-4D97-AF65-F5344CB8AC3E}">
        <p14:creationId xmlns:p14="http://schemas.microsoft.com/office/powerpoint/2010/main" xmlns="" val="6707086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a:spLocks noChangeArrowheads="1"/>
          </p:cNvSpPr>
          <p:nvPr/>
        </p:nvSpPr>
        <p:spPr bwMode="auto">
          <a:xfrm>
            <a:off x="0" y="225780"/>
            <a:ext cx="7200800" cy="8989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50000"/>
              </a:lnSpc>
              <a:spcBef>
                <a:spcPts val="600"/>
              </a:spcBef>
              <a:spcAft>
                <a:spcPts val="600"/>
              </a:spcAft>
            </a:pPr>
            <a:r>
              <a:rPr lang="it-IT" sz="4000" i="1" dirty="0">
                <a:solidFill>
                  <a:srgbClr val="92D050"/>
                </a:solidFill>
                <a:effectLst>
                  <a:outerShdw blurRad="38100" dist="38100" dir="2700000" algn="tl">
                    <a:srgbClr val="000000">
                      <a:alpha val="43137"/>
                    </a:srgbClr>
                  </a:outerShdw>
                </a:effectLst>
                <a:latin typeface="Berlin Sans FB" panose="020E0602020502020306" pitchFamily="34" charset="0"/>
              </a:rPr>
              <a:t>   I lanci – regole generali</a:t>
            </a:r>
          </a:p>
        </p:txBody>
      </p:sp>
      <p:sp>
        <p:nvSpPr>
          <p:cNvPr id="6" name="Segnaposto contenuto 2"/>
          <p:cNvSpPr txBox="1">
            <a:spLocks/>
          </p:cNvSpPr>
          <p:nvPr/>
        </p:nvSpPr>
        <p:spPr>
          <a:xfrm>
            <a:off x="467544" y="1340768"/>
            <a:ext cx="6912768" cy="525658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fontAlgn="auto">
              <a:lnSpc>
                <a:spcPct val="134000"/>
              </a:lnSpc>
              <a:spcBef>
                <a:spcPts val="0"/>
              </a:spcBef>
              <a:buNone/>
            </a:pPr>
            <a:r>
              <a:rPr lang="it-IT" sz="2200" dirty="0">
                <a:solidFill>
                  <a:srgbClr val="001D58"/>
                </a:solidFill>
                <a:latin typeface="Calibri" panose="020F0502020204030204" pitchFamily="34" charset="0"/>
              </a:rPr>
              <a:t>Nei lanci dalla pedana circolare il concorrente deve iniziare la sua prova da una </a:t>
            </a:r>
            <a:r>
              <a:rPr lang="it-IT" sz="2200" b="1" dirty="0">
                <a:solidFill>
                  <a:srgbClr val="001D58"/>
                </a:solidFill>
                <a:latin typeface="Calibri" panose="020F0502020204030204" pitchFamily="34" charset="0"/>
              </a:rPr>
              <a:t>posizione di immobilità </a:t>
            </a:r>
            <a:r>
              <a:rPr lang="it-IT" sz="2200" dirty="0">
                <a:solidFill>
                  <a:srgbClr val="001D58"/>
                </a:solidFill>
                <a:latin typeface="Calibri" panose="020F0502020204030204" pitchFamily="34" charset="0"/>
              </a:rPr>
              <a:t>all’interno della pedana. È </a:t>
            </a:r>
            <a:r>
              <a:rPr lang="it-IT" sz="2200" b="1" dirty="0">
                <a:solidFill>
                  <a:srgbClr val="001D58"/>
                </a:solidFill>
                <a:latin typeface="Calibri" panose="020F0502020204030204" pitchFamily="34" charset="0"/>
              </a:rPr>
              <a:t>permesso</a:t>
            </a:r>
            <a:r>
              <a:rPr lang="it-IT" sz="2200" dirty="0">
                <a:solidFill>
                  <a:srgbClr val="001D58"/>
                </a:solidFill>
                <a:latin typeface="Calibri" panose="020F0502020204030204" pitchFamily="34" charset="0"/>
              </a:rPr>
              <a:t> toccare l’interno del bordo di ferro che delimita la pedana (e del fermapiede nel peso).</a:t>
            </a:r>
          </a:p>
          <a:p>
            <a:pPr marL="0" indent="0" algn="just" fontAlgn="auto">
              <a:lnSpc>
                <a:spcPct val="134000"/>
              </a:lnSpc>
              <a:spcBef>
                <a:spcPts val="0"/>
              </a:spcBef>
              <a:buNone/>
            </a:pPr>
            <a:r>
              <a:rPr lang="it-IT" sz="2200" dirty="0">
                <a:solidFill>
                  <a:srgbClr val="001D58"/>
                </a:solidFill>
                <a:latin typeface="Calibri" panose="020F0502020204030204" pitchFamily="34" charset="0"/>
              </a:rPr>
              <a:t>La misura del lancio è presa dal </a:t>
            </a:r>
            <a:r>
              <a:rPr lang="it-IT" sz="2200" b="1" dirty="0">
                <a:solidFill>
                  <a:srgbClr val="001D58"/>
                </a:solidFill>
                <a:latin typeface="Calibri" panose="020F0502020204030204" pitchFamily="34" charset="0"/>
              </a:rPr>
              <a:t>bordo dell’impronta più vicino</a:t>
            </a:r>
            <a:r>
              <a:rPr lang="it-IT" sz="2200" dirty="0">
                <a:solidFill>
                  <a:srgbClr val="001D58"/>
                </a:solidFill>
                <a:latin typeface="Calibri" panose="020F0502020204030204" pitchFamily="34" charset="0"/>
              </a:rPr>
              <a:t> </a:t>
            </a:r>
            <a:r>
              <a:rPr lang="it-IT" sz="2200" b="1" dirty="0">
                <a:solidFill>
                  <a:srgbClr val="001D58"/>
                </a:solidFill>
                <a:latin typeface="Calibri" panose="020F0502020204030204" pitchFamily="34" charset="0"/>
              </a:rPr>
              <a:t>alla pedana al bordo interno del cerchio metallico</a:t>
            </a:r>
            <a:r>
              <a:rPr lang="it-IT" sz="2200" dirty="0">
                <a:solidFill>
                  <a:srgbClr val="001D58"/>
                </a:solidFill>
                <a:latin typeface="Calibri" panose="020F0502020204030204" pitchFamily="34" charset="0"/>
              </a:rPr>
              <a:t>,</a:t>
            </a:r>
            <a:r>
              <a:rPr lang="it-IT" sz="2200" b="1" dirty="0">
                <a:solidFill>
                  <a:srgbClr val="001D58"/>
                </a:solidFill>
                <a:latin typeface="Calibri" panose="020F0502020204030204" pitchFamily="34" charset="0"/>
              </a:rPr>
              <a:t> </a:t>
            </a:r>
            <a:r>
              <a:rPr lang="it-IT" sz="2200" dirty="0">
                <a:solidFill>
                  <a:srgbClr val="001D58"/>
                </a:solidFill>
                <a:latin typeface="Calibri" panose="020F0502020204030204" pitchFamily="34" charset="0"/>
              </a:rPr>
              <a:t>lungo una traiettoria che passa per il centro della pedana.</a:t>
            </a:r>
          </a:p>
          <a:p>
            <a:pPr marL="0" indent="0" algn="just" fontAlgn="auto">
              <a:lnSpc>
                <a:spcPct val="134000"/>
              </a:lnSpc>
              <a:spcBef>
                <a:spcPts val="0"/>
              </a:spcBef>
              <a:buNone/>
            </a:pPr>
            <a:r>
              <a:rPr lang="it-IT" sz="2200" dirty="0">
                <a:solidFill>
                  <a:srgbClr val="001D58"/>
                </a:solidFill>
                <a:latin typeface="Calibri" panose="020F0502020204030204" pitchFamily="34" charset="0"/>
              </a:rPr>
              <a:t>Nel giavellotto la misura è presa dal </a:t>
            </a:r>
            <a:r>
              <a:rPr lang="it-IT" sz="2200" b="1" dirty="0">
                <a:solidFill>
                  <a:srgbClr val="001D58"/>
                </a:solidFill>
                <a:latin typeface="Calibri" panose="020F0502020204030204" pitchFamily="34" charset="0"/>
              </a:rPr>
              <a:t>punto più vicino dove la testa dell’attrezzo ha toccato il terreno al bordo interno dell’arco che delimita la pedana</a:t>
            </a:r>
            <a:r>
              <a:rPr lang="it-IT" sz="2200" dirty="0">
                <a:solidFill>
                  <a:srgbClr val="001D58"/>
                </a:solidFill>
                <a:latin typeface="Calibri" panose="020F0502020204030204" pitchFamily="34" charset="0"/>
              </a:rPr>
              <a:t>, lungo una traiettoria che passa per il centro della circonferenza di cui l’arco fa parte.</a:t>
            </a:r>
          </a:p>
        </p:txBody>
      </p:sp>
    </p:spTree>
    <p:extLst>
      <p:ext uri="{BB962C8B-B14F-4D97-AF65-F5344CB8AC3E}">
        <p14:creationId xmlns:p14="http://schemas.microsoft.com/office/powerpoint/2010/main" xmlns="" val="31731012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a:spLocks noChangeArrowheads="1"/>
          </p:cNvSpPr>
          <p:nvPr/>
        </p:nvSpPr>
        <p:spPr bwMode="auto">
          <a:xfrm>
            <a:off x="0" y="225780"/>
            <a:ext cx="7200800" cy="8989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50000"/>
              </a:lnSpc>
              <a:spcBef>
                <a:spcPts val="600"/>
              </a:spcBef>
              <a:spcAft>
                <a:spcPts val="600"/>
              </a:spcAft>
            </a:pPr>
            <a:r>
              <a:rPr lang="it-IT" sz="4000" i="1" dirty="0">
                <a:solidFill>
                  <a:srgbClr val="92D050"/>
                </a:solidFill>
                <a:effectLst>
                  <a:outerShdw blurRad="38100" dist="38100" dir="2700000" algn="tl">
                    <a:srgbClr val="000000">
                      <a:alpha val="43137"/>
                    </a:srgbClr>
                  </a:outerShdw>
                </a:effectLst>
                <a:latin typeface="Berlin Sans FB" panose="020E0602020502020306" pitchFamily="34" charset="0"/>
              </a:rPr>
              <a:t>   I lanci – regole generali</a:t>
            </a:r>
          </a:p>
        </p:txBody>
      </p:sp>
      <p:sp>
        <p:nvSpPr>
          <p:cNvPr id="6" name="Segnaposto contenuto 2"/>
          <p:cNvSpPr txBox="1">
            <a:spLocks/>
          </p:cNvSpPr>
          <p:nvPr/>
        </p:nvSpPr>
        <p:spPr>
          <a:xfrm>
            <a:off x="467544" y="1340768"/>
            <a:ext cx="6984776" cy="525658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fontAlgn="auto">
              <a:lnSpc>
                <a:spcPct val="134000"/>
              </a:lnSpc>
              <a:spcBef>
                <a:spcPts val="0"/>
              </a:spcBef>
              <a:buNone/>
            </a:pPr>
            <a:r>
              <a:rPr lang="it-IT" sz="2200" dirty="0">
                <a:solidFill>
                  <a:srgbClr val="001D58"/>
                </a:solidFill>
                <a:latin typeface="Calibri" panose="020F0502020204030204" pitchFamily="34" charset="0"/>
              </a:rPr>
              <a:t>Dalla pedana circolare il lancio è da considerare </a:t>
            </a:r>
            <a:r>
              <a:rPr lang="it-IT" sz="2200" b="1" dirty="0">
                <a:solidFill>
                  <a:srgbClr val="001D58"/>
                </a:solidFill>
                <a:latin typeface="Calibri" panose="020F0502020204030204" pitchFamily="34" charset="0"/>
              </a:rPr>
              <a:t>nullo</a:t>
            </a:r>
            <a:r>
              <a:rPr lang="it-IT" sz="2200" dirty="0">
                <a:solidFill>
                  <a:srgbClr val="001D58"/>
                </a:solidFill>
                <a:latin typeface="Calibri" panose="020F0502020204030204" pitchFamily="34" charset="0"/>
              </a:rPr>
              <a:t> se il primo contatto del concorrente con il terreno all’esterno della pedana o con il bordo metallico non è </a:t>
            </a:r>
            <a:r>
              <a:rPr lang="it-IT" sz="2200" b="1" dirty="0">
                <a:solidFill>
                  <a:srgbClr val="001D58"/>
                </a:solidFill>
                <a:latin typeface="Calibri" panose="020F0502020204030204" pitchFamily="34" charset="0"/>
              </a:rPr>
              <a:t>completamente dietro </a:t>
            </a:r>
            <a:r>
              <a:rPr lang="it-IT" sz="2200" dirty="0">
                <a:solidFill>
                  <a:srgbClr val="001D58"/>
                </a:solidFill>
                <a:latin typeface="Calibri" panose="020F0502020204030204" pitchFamily="34" charset="0"/>
              </a:rPr>
              <a:t>la linea bianca tracciata all’esterno della pedana e che passa idealmente per il suo centro.</a:t>
            </a:r>
          </a:p>
        </p:txBody>
      </p:sp>
      <p:pic>
        <p:nvPicPr>
          <p:cNvPr id="4" name="Picture 4"/>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36294" t="54608" r="2707" b="5293"/>
          <a:stretch/>
        </p:blipFill>
        <p:spPr bwMode="auto">
          <a:xfrm>
            <a:off x="1115616" y="3789040"/>
            <a:ext cx="5713066" cy="266429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8057404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a:spLocks noChangeArrowheads="1"/>
          </p:cNvSpPr>
          <p:nvPr/>
        </p:nvSpPr>
        <p:spPr bwMode="auto">
          <a:xfrm>
            <a:off x="0" y="225780"/>
            <a:ext cx="7200800" cy="8989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50000"/>
              </a:lnSpc>
              <a:spcBef>
                <a:spcPts val="600"/>
              </a:spcBef>
              <a:spcAft>
                <a:spcPts val="600"/>
              </a:spcAft>
            </a:pPr>
            <a:r>
              <a:rPr lang="it-IT" sz="4000" i="1" dirty="0">
                <a:solidFill>
                  <a:srgbClr val="92D050"/>
                </a:solidFill>
                <a:effectLst>
                  <a:outerShdw blurRad="38100" dist="38100" dir="2700000" algn="tl">
                    <a:srgbClr val="000000">
                      <a:alpha val="43137"/>
                    </a:srgbClr>
                  </a:outerShdw>
                </a:effectLst>
                <a:latin typeface="Berlin Sans FB" panose="020E0602020502020306" pitchFamily="34" charset="0"/>
              </a:rPr>
              <a:t>   I lanci – regole generali</a:t>
            </a:r>
          </a:p>
        </p:txBody>
      </p:sp>
      <p:sp>
        <p:nvSpPr>
          <p:cNvPr id="6" name="Segnaposto contenuto 2"/>
          <p:cNvSpPr txBox="1">
            <a:spLocks/>
          </p:cNvSpPr>
          <p:nvPr/>
        </p:nvSpPr>
        <p:spPr>
          <a:xfrm>
            <a:off x="467544" y="1340768"/>
            <a:ext cx="6912768" cy="525658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fontAlgn="auto">
              <a:lnSpc>
                <a:spcPct val="134000"/>
              </a:lnSpc>
              <a:spcBef>
                <a:spcPts val="0"/>
              </a:spcBef>
              <a:buNone/>
            </a:pPr>
            <a:r>
              <a:rPr lang="it-IT" sz="2200" dirty="0">
                <a:solidFill>
                  <a:srgbClr val="001D58"/>
                </a:solidFill>
                <a:latin typeface="Calibri" panose="020F0502020204030204" pitchFamily="34" charset="0"/>
              </a:rPr>
              <a:t>Nel giavellotto il lancio è da considerare </a:t>
            </a:r>
            <a:r>
              <a:rPr lang="it-IT" sz="2200" b="1" dirty="0">
                <a:solidFill>
                  <a:srgbClr val="001D58"/>
                </a:solidFill>
                <a:latin typeface="Calibri" panose="020F0502020204030204" pitchFamily="34" charset="0"/>
              </a:rPr>
              <a:t>nullo</a:t>
            </a:r>
            <a:r>
              <a:rPr lang="it-IT" sz="2200" dirty="0">
                <a:solidFill>
                  <a:srgbClr val="001D58"/>
                </a:solidFill>
                <a:latin typeface="Calibri" panose="020F0502020204030204" pitchFamily="34" charset="0"/>
              </a:rPr>
              <a:t> se il primo contatto del concorrente con il terreno all’esterno della pedana o con le linee parallele che delimitano lateralmente la pedana di rincorsa non è </a:t>
            </a:r>
            <a:r>
              <a:rPr lang="it-IT" sz="2200" b="1" dirty="0">
                <a:solidFill>
                  <a:srgbClr val="001D58"/>
                </a:solidFill>
                <a:latin typeface="Calibri" panose="020F0502020204030204" pitchFamily="34" charset="0"/>
              </a:rPr>
              <a:t>completamente dietro </a:t>
            </a:r>
            <a:r>
              <a:rPr lang="it-IT" sz="2200" dirty="0">
                <a:solidFill>
                  <a:srgbClr val="001D58"/>
                </a:solidFill>
                <a:latin typeface="Calibri" panose="020F0502020204030204" pitchFamily="34" charset="0"/>
              </a:rPr>
              <a:t>l’arco o i suoi prolungamenti laterali. </a:t>
            </a:r>
          </a:p>
        </p:txBody>
      </p:sp>
      <p:pic>
        <p:nvPicPr>
          <p:cNvPr id="7" name="Picture 4"/>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2882" t="13501" r="19928" b="24326"/>
          <a:stretch/>
        </p:blipFill>
        <p:spPr>
          <a:xfrm>
            <a:off x="1331800" y="3933056"/>
            <a:ext cx="5184256" cy="256426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1051043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http://younessmargoub.oneminutesite.it/files/22-pista_atletica.jpg"/>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889" t="998" r="439" b="21149"/>
          <a:stretch/>
        </p:blipFill>
        <p:spPr bwMode="auto">
          <a:xfrm>
            <a:off x="755576" y="2276872"/>
            <a:ext cx="5904656" cy="414921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xmlns="">
                <a:solidFill>
                  <a:srgbClr val="FFFFFF"/>
                </a:solidFill>
              </a14:hiddenFill>
            </a:ext>
          </a:extLst>
        </p:spPr>
      </p:pic>
      <p:sp>
        <p:nvSpPr>
          <p:cNvPr id="6" name="CasellaDiTesto 5"/>
          <p:cNvSpPr txBox="1">
            <a:spLocks noChangeArrowheads="1"/>
          </p:cNvSpPr>
          <p:nvPr/>
        </p:nvSpPr>
        <p:spPr bwMode="auto">
          <a:xfrm>
            <a:off x="0" y="225780"/>
            <a:ext cx="7200800" cy="8989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50000"/>
              </a:lnSpc>
              <a:spcBef>
                <a:spcPts val="600"/>
              </a:spcBef>
              <a:spcAft>
                <a:spcPts val="600"/>
              </a:spcAft>
            </a:pPr>
            <a:r>
              <a:rPr lang="it-IT" sz="4000" i="1" dirty="0">
                <a:solidFill>
                  <a:srgbClr val="92D050"/>
                </a:solidFill>
                <a:effectLst>
                  <a:outerShdw blurRad="38100" dist="38100" dir="2700000" algn="tl">
                    <a:srgbClr val="000000">
                      <a:alpha val="43137"/>
                    </a:srgbClr>
                  </a:outerShdw>
                </a:effectLst>
                <a:latin typeface="Berlin Sans FB" panose="020E0602020502020306" pitchFamily="34" charset="0"/>
              </a:rPr>
              <a:t>   Il campo di Atletica Leggera</a:t>
            </a:r>
          </a:p>
        </p:txBody>
      </p:sp>
      <p:sp>
        <p:nvSpPr>
          <p:cNvPr id="10" name="Segnaposto contenuto 2"/>
          <p:cNvSpPr txBox="1">
            <a:spLocks/>
          </p:cNvSpPr>
          <p:nvPr/>
        </p:nvSpPr>
        <p:spPr>
          <a:xfrm>
            <a:off x="467544" y="1340768"/>
            <a:ext cx="6733256" cy="1656184"/>
          </a:xfrm>
          <a:prstGeom prst="rect">
            <a:avLst/>
          </a:prstGeom>
        </p:spPr>
        <p:txBody>
          <a:bodyPr vert="horz" lIns="91440" tIns="45720" rIns="91440" bIns="45720" rtlCol="0">
            <a:normAutofit fontScale="250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fontAlgn="auto">
              <a:lnSpc>
                <a:spcPct val="134000"/>
              </a:lnSpc>
              <a:buFont typeface="Wingdings 2" pitchFamily="18" charset="2"/>
              <a:buNone/>
            </a:pPr>
            <a:r>
              <a:rPr lang="it-IT" sz="8000" dirty="0">
                <a:solidFill>
                  <a:srgbClr val="001D58"/>
                </a:solidFill>
                <a:latin typeface="Calibri" panose="020F0502020204030204" pitchFamily="34" charset="0"/>
              </a:rPr>
              <a:t>Oltre all’anello delle corse (400 m) sono presenti solitamente anche la gabbia per il disco e per il martello (4) e le pedane di giavellotto (6), peso (7), asta (2), alto (8) e lungo - triplo (3 e 5).</a:t>
            </a:r>
            <a:endParaRPr lang="it-IT" dirty="0">
              <a:solidFill>
                <a:srgbClr val="002060"/>
              </a:solidFill>
            </a:endParaRPr>
          </a:p>
          <a:p>
            <a:pPr marL="0" indent="0" algn="ctr" fontAlgn="auto">
              <a:buFont typeface="Arial" charset="0"/>
              <a:buNone/>
            </a:pPr>
            <a:r>
              <a:rPr lang="it-IT" sz="2400" dirty="0">
                <a:solidFill>
                  <a:srgbClr val="002060"/>
                </a:solidFill>
              </a:rPr>
              <a:t> </a:t>
            </a:r>
            <a:endParaRPr lang="it-IT" dirty="0">
              <a:solidFill>
                <a:srgbClr val="002060"/>
              </a:solidFill>
            </a:endParaRPr>
          </a:p>
          <a:p>
            <a:pPr marL="0" indent="0" fontAlgn="auto">
              <a:buFont typeface="Arial" charset="0"/>
              <a:buNone/>
            </a:pPr>
            <a:endParaRPr lang="it-IT" dirty="0">
              <a:solidFill>
                <a:srgbClr val="C00000"/>
              </a:solidFill>
            </a:endParaRPr>
          </a:p>
        </p:txBody>
      </p:sp>
    </p:spTree>
    <p:extLst>
      <p:ext uri="{BB962C8B-B14F-4D97-AF65-F5344CB8AC3E}">
        <p14:creationId xmlns:p14="http://schemas.microsoft.com/office/powerpoint/2010/main" xmlns="" val="20203335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a:spLocks noChangeArrowheads="1"/>
          </p:cNvSpPr>
          <p:nvPr/>
        </p:nvSpPr>
        <p:spPr bwMode="auto">
          <a:xfrm>
            <a:off x="0" y="225780"/>
            <a:ext cx="7200800" cy="8989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50000"/>
              </a:lnSpc>
              <a:spcBef>
                <a:spcPts val="600"/>
              </a:spcBef>
              <a:spcAft>
                <a:spcPts val="600"/>
              </a:spcAft>
            </a:pPr>
            <a:r>
              <a:rPr lang="it-IT" sz="4000" i="1" dirty="0">
                <a:solidFill>
                  <a:srgbClr val="92D050"/>
                </a:solidFill>
                <a:effectLst>
                  <a:outerShdw blurRad="38100" dist="38100" dir="2700000" algn="tl">
                    <a:srgbClr val="000000">
                      <a:alpha val="43137"/>
                    </a:srgbClr>
                  </a:outerShdw>
                </a:effectLst>
                <a:latin typeface="Berlin Sans FB" panose="020E0602020502020306" pitchFamily="34" charset="0"/>
              </a:rPr>
              <a:t>   Getto del peso</a:t>
            </a:r>
          </a:p>
        </p:txBody>
      </p:sp>
      <p:sp>
        <p:nvSpPr>
          <p:cNvPr id="6" name="Segnaposto contenuto 2"/>
          <p:cNvSpPr txBox="1">
            <a:spLocks/>
          </p:cNvSpPr>
          <p:nvPr/>
        </p:nvSpPr>
        <p:spPr>
          <a:xfrm>
            <a:off x="467544" y="1340768"/>
            <a:ext cx="6840760" cy="525658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fontAlgn="auto">
              <a:lnSpc>
                <a:spcPct val="134000"/>
              </a:lnSpc>
              <a:spcBef>
                <a:spcPts val="0"/>
              </a:spcBef>
              <a:buNone/>
            </a:pPr>
            <a:r>
              <a:rPr lang="it-IT" sz="2200" dirty="0">
                <a:solidFill>
                  <a:srgbClr val="001D58"/>
                </a:solidFill>
                <a:latin typeface="Calibri" panose="020F0502020204030204" pitchFamily="34" charset="0"/>
              </a:rPr>
              <a:t>Il peso deve essere lanciato dalla spalla con una sola mano e </a:t>
            </a:r>
            <a:r>
              <a:rPr lang="it-IT" sz="2200" b="1" dirty="0">
                <a:solidFill>
                  <a:srgbClr val="001D58"/>
                </a:solidFill>
                <a:latin typeface="Calibri" panose="020F0502020204030204" pitchFamily="34" charset="0"/>
              </a:rPr>
              <a:t>deve toccare o essere in stretta prossimità del collo o del mento durante l’azione di lancio</a:t>
            </a:r>
            <a:r>
              <a:rPr lang="it-IT" sz="2200" dirty="0">
                <a:solidFill>
                  <a:srgbClr val="001D58"/>
                </a:solidFill>
                <a:latin typeface="Calibri" panose="020F0502020204030204" pitchFamily="34" charset="0"/>
              </a:rPr>
              <a:t>. Il peso non deve </a:t>
            </a:r>
            <a:r>
              <a:rPr lang="it-IT" sz="2200" b="1" dirty="0">
                <a:solidFill>
                  <a:srgbClr val="001D58"/>
                </a:solidFill>
                <a:latin typeface="Calibri" panose="020F0502020204030204" pitchFamily="34" charset="0"/>
              </a:rPr>
              <a:t>mai</a:t>
            </a:r>
            <a:r>
              <a:rPr lang="it-IT" sz="2200" dirty="0">
                <a:solidFill>
                  <a:srgbClr val="001D58"/>
                </a:solidFill>
                <a:latin typeface="Calibri" panose="020F0502020204030204" pitchFamily="34" charset="0"/>
              </a:rPr>
              <a:t> essere portato </a:t>
            </a:r>
            <a:r>
              <a:rPr lang="it-IT" sz="2200" b="1" dirty="0">
                <a:solidFill>
                  <a:srgbClr val="001D58"/>
                </a:solidFill>
                <a:latin typeface="Calibri" panose="020F0502020204030204" pitchFamily="34" charset="0"/>
              </a:rPr>
              <a:t>dietro</a:t>
            </a:r>
            <a:r>
              <a:rPr lang="it-IT" sz="2200" dirty="0">
                <a:solidFill>
                  <a:srgbClr val="001D58"/>
                </a:solidFill>
                <a:latin typeface="Calibri" panose="020F0502020204030204" pitchFamily="34" charset="0"/>
              </a:rPr>
              <a:t> la linea delle spalle.</a:t>
            </a:r>
          </a:p>
        </p:txBody>
      </p:sp>
      <p:pic>
        <p:nvPicPr>
          <p:cNvPr id="2" name="Immagine 1"/>
          <p:cNvPicPr>
            <a:picLocks noChangeAspect="1"/>
          </p:cNvPicPr>
          <p:nvPr/>
        </p:nvPicPr>
        <p:blipFill>
          <a:blip r:embed="rId3"/>
          <a:stretch>
            <a:fillRect/>
          </a:stretch>
        </p:blipFill>
        <p:spPr>
          <a:xfrm>
            <a:off x="1633602" y="3356992"/>
            <a:ext cx="4508644" cy="28800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xmlns="" val="3293620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a:spLocks noChangeArrowheads="1"/>
          </p:cNvSpPr>
          <p:nvPr/>
        </p:nvSpPr>
        <p:spPr bwMode="auto">
          <a:xfrm>
            <a:off x="0" y="225780"/>
            <a:ext cx="7200800" cy="8989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50000"/>
              </a:lnSpc>
              <a:spcBef>
                <a:spcPts val="600"/>
              </a:spcBef>
              <a:spcAft>
                <a:spcPts val="600"/>
              </a:spcAft>
            </a:pPr>
            <a:r>
              <a:rPr lang="it-IT" sz="4000" i="1" dirty="0">
                <a:solidFill>
                  <a:srgbClr val="92D050"/>
                </a:solidFill>
                <a:effectLst>
                  <a:outerShdw blurRad="38100" dist="38100" dir="2700000" algn="tl">
                    <a:srgbClr val="000000">
                      <a:alpha val="43137"/>
                    </a:srgbClr>
                  </a:outerShdw>
                </a:effectLst>
                <a:latin typeface="Berlin Sans FB" panose="020E0602020502020306" pitchFamily="34" charset="0"/>
              </a:rPr>
              <a:t>   Getto del peso</a:t>
            </a:r>
          </a:p>
        </p:txBody>
      </p:sp>
      <p:sp>
        <p:nvSpPr>
          <p:cNvPr id="6" name="Segnaposto contenuto 2"/>
          <p:cNvSpPr txBox="1">
            <a:spLocks/>
          </p:cNvSpPr>
          <p:nvPr/>
        </p:nvSpPr>
        <p:spPr>
          <a:xfrm>
            <a:off x="467544" y="1340768"/>
            <a:ext cx="6840760" cy="525658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fontAlgn="auto">
              <a:lnSpc>
                <a:spcPct val="134000"/>
              </a:lnSpc>
              <a:spcBef>
                <a:spcPts val="0"/>
              </a:spcBef>
              <a:buNone/>
            </a:pPr>
            <a:r>
              <a:rPr lang="it-IT" sz="2200" dirty="0">
                <a:solidFill>
                  <a:srgbClr val="001D58"/>
                </a:solidFill>
                <a:latin typeface="Calibri" panose="020F0502020204030204" pitchFamily="34" charset="0"/>
              </a:rPr>
              <a:t>Il lancio è </a:t>
            </a:r>
            <a:r>
              <a:rPr lang="it-IT" sz="2200" b="1" dirty="0">
                <a:solidFill>
                  <a:srgbClr val="001D58"/>
                </a:solidFill>
                <a:latin typeface="Calibri" panose="020F0502020204030204" pitchFamily="34" charset="0"/>
              </a:rPr>
              <a:t>nullo </a:t>
            </a:r>
            <a:r>
              <a:rPr lang="it-IT" sz="2200" dirty="0">
                <a:solidFill>
                  <a:srgbClr val="001D58"/>
                </a:solidFill>
                <a:latin typeface="Calibri" panose="020F0502020204030204" pitchFamily="34" charset="0"/>
              </a:rPr>
              <a:t>se il concorrente tocca con qualsiasi parte del corpo un punto del fermapiedi diverso dal suo lato interno (anche lo spigolo superiore del bordo interno).</a:t>
            </a:r>
          </a:p>
        </p:txBody>
      </p:sp>
      <p:pic>
        <p:nvPicPr>
          <p:cNvPr id="3" name="Immagine 2"/>
          <p:cNvPicPr>
            <a:picLocks noChangeAspect="1"/>
          </p:cNvPicPr>
          <p:nvPr/>
        </p:nvPicPr>
        <p:blipFill rotWithShape="1">
          <a:blip r:embed="rId3"/>
          <a:srcRect t="15592" b="19400"/>
          <a:stretch/>
        </p:blipFill>
        <p:spPr>
          <a:xfrm>
            <a:off x="1007924" y="3068960"/>
            <a:ext cx="5760000" cy="280831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xmlns="" val="37434638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a:spLocks noChangeArrowheads="1"/>
          </p:cNvSpPr>
          <p:nvPr/>
        </p:nvSpPr>
        <p:spPr bwMode="auto">
          <a:xfrm>
            <a:off x="0" y="225780"/>
            <a:ext cx="7200800" cy="8989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50000"/>
              </a:lnSpc>
              <a:spcBef>
                <a:spcPts val="600"/>
              </a:spcBef>
              <a:spcAft>
                <a:spcPts val="600"/>
              </a:spcAft>
            </a:pPr>
            <a:r>
              <a:rPr lang="it-IT" sz="4000" i="1" dirty="0">
                <a:solidFill>
                  <a:srgbClr val="92D050"/>
                </a:solidFill>
                <a:effectLst>
                  <a:outerShdw blurRad="38100" dist="38100" dir="2700000" algn="tl">
                    <a:srgbClr val="000000">
                      <a:alpha val="43137"/>
                    </a:srgbClr>
                  </a:outerShdw>
                </a:effectLst>
                <a:latin typeface="Berlin Sans FB" panose="020E0602020502020306" pitchFamily="34" charset="0"/>
              </a:rPr>
              <a:t>   Lancio del disco e del martello</a:t>
            </a:r>
          </a:p>
        </p:txBody>
      </p:sp>
      <p:sp>
        <p:nvSpPr>
          <p:cNvPr id="6" name="Segnaposto contenuto 2"/>
          <p:cNvSpPr txBox="1">
            <a:spLocks/>
          </p:cNvSpPr>
          <p:nvPr/>
        </p:nvSpPr>
        <p:spPr>
          <a:xfrm>
            <a:off x="467544" y="1340768"/>
            <a:ext cx="6840760" cy="151216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fontAlgn="auto">
              <a:lnSpc>
                <a:spcPct val="134000"/>
              </a:lnSpc>
              <a:spcBef>
                <a:spcPts val="0"/>
              </a:spcBef>
              <a:buNone/>
            </a:pPr>
            <a:r>
              <a:rPr lang="it-IT" sz="2200" dirty="0">
                <a:solidFill>
                  <a:srgbClr val="001D58"/>
                </a:solidFill>
                <a:latin typeface="Calibri" panose="020F0502020204030204" pitchFamily="34" charset="0"/>
              </a:rPr>
              <a:t>I lanci del disco e del martello devono essere effettuati da una </a:t>
            </a:r>
            <a:r>
              <a:rPr lang="it-IT" sz="2200" b="1" dirty="0">
                <a:solidFill>
                  <a:srgbClr val="001D58"/>
                </a:solidFill>
                <a:latin typeface="Calibri" panose="020F0502020204030204" pitchFamily="34" charset="0"/>
              </a:rPr>
              <a:t>gabbia</a:t>
            </a:r>
            <a:r>
              <a:rPr lang="it-IT" sz="2200" dirty="0">
                <a:solidFill>
                  <a:srgbClr val="001D58"/>
                </a:solidFill>
                <a:latin typeface="Calibri" panose="020F0502020204030204" pitchFamily="34" charset="0"/>
              </a:rPr>
              <a:t> che assicuri l’</a:t>
            </a:r>
            <a:r>
              <a:rPr lang="it-IT" sz="2200" b="1" dirty="0">
                <a:solidFill>
                  <a:srgbClr val="001D58"/>
                </a:solidFill>
                <a:latin typeface="Calibri" panose="020F0502020204030204" pitchFamily="34" charset="0"/>
              </a:rPr>
              <a:t>incolumità</a:t>
            </a:r>
            <a:r>
              <a:rPr lang="it-IT" sz="2200" dirty="0">
                <a:solidFill>
                  <a:srgbClr val="001D58"/>
                </a:solidFill>
                <a:latin typeface="Calibri" panose="020F0502020204030204" pitchFamily="34" charset="0"/>
              </a:rPr>
              <a:t> degli spettatori, dei giudici e dei concorrenti. </a:t>
            </a:r>
          </a:p>
        </p:txBody>
      </p:sp>
      <p:sp>
        <p:nvSpPr>
          <p:cNvPr id="7" name="Segnaposto contenuto 2"/>
          <p:cNvSpPr txBox="1">
            <a:spLocks/>
          </p:cNvSpPr>
          <p:nvPr/>
        </p:nvSpPr>
        <p:spPr>
          <a:xfrm>
            <a:off x="467544" y="2708920"/>
            <a:ext cx="3024336" cy="2736304"/>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fontAlgn="auto">
              <a:lnSpc>
                <a:spcPct val="134000"/>
              </a:lnSpc>
              <a:spcBef>
                <a:spcPts val="0"/>
              </a:spcBef>
              <a:buNone/>
            </a:pPr>
            <a:r>
              <a:rPr lang="it-IT" sz="2200" dirty="0">
                <a:solidFill>
                  <a:srgbClr val="001D58"/>
                </a:solidFill>
                <a:latin typeface="Calibri" panose="020F0502020204030204" pitchFamily="34" charset="0"/>
              </a:rPr>
              <a:t>Negli impianti la gabbia è quasi sempre unica (caratteristiche richieste per la gara di martello) mentre la pedana al suo interno è quella di raggio</a:t>
            </a:r>
          </a:p>
        </p:txBody>
      </p:sp>
      <p:sp>
        <p:nvSpPr>
          <p:cNvPr id="8" name="Segnaposto contenuto 2"/>
          <p:cNvSpPr txBox="1">
            <a:spLocks/>
          </p:cNvSpPr>
          <p:nvPr/>
        </p:nvSpPr>
        <p:spPr>
          <a:xfrm>
            <a:off x="467544" y="5157192"/>
            <a:ext cx="6840760" cy="151216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fontAlgn="auto">
              <a:lnSpc>
                <a:spcPct val="134000"/>
              </a:lnSpc>
              <a:spcBef>
                <a:spcPts val="0"/>
              </a:spcBef>
              <a:buNone/>
            </a:pPr>
            <a:r>
              <a:rPr lang="it-IT" sz="2200" dirty="0">
                <a:solidFill>
                  <a:srgbClr val="001D58"/>
                </a:solidFill>
                <a:latin typeface="Calibri" panose="020F0502020204030204" pitchFamily="34" charset="0"/>
              </a:rPr>
              <a:t>2.50 m prevista per il disco, che viene adattata per il martello mediante l’utilizzo di una </a:t>
            </a:r>
            <a:r>
              <a:rPr lang="it-IT" sz="2200" b="1" dirty="0">
                <a:solidFill>
                  <a:srgbClr val="001D58"/>
                </a:solidFill>
                <a:latin typeface="Calibri" panose="020F0502020204030204" pitchFamily="34" charset="0"/>
              </a:rPr>
              <a:t>corona circolare </a:t>
            </a:r>
            <a:r>
              <a:rPr lang="it-IT" sz="2200" dirty="0">
                <a:solidFill>
                  <a:srgbClr val="001D58"/>
                </a:solidFill>
                <a:latin typeface="Calibri" panose="020F0502020204030204" pitchFamily="34" charset="0"/>
              </a:rPr>
              <a:t>che ne riduce il diametro (raggio 2.135 m).</a:t>
            </a:r>
          </a:p>
        </p:txBody>
      </p:sp>
      <p:pic>
        <p:nvPicPr>
          <p:cNvPr id="2" name="Immagine 1"/>
          <p:cNvPicPr>
            <a:picLocks noChangeAspect="1"/>
          </p:cNvPicPr>
          <p:nvPr/>
        </p:nvPicPr>
        <p:blipFill rotWithShape="1">
          <a:blip r:embed="rId3"/>
          <a:srcRect l="32"/>
          <a:stretch/>
        </p:blipFill>
        <p:spPr>
          <a:xfrm>
            <a:off x="3563888" y="2428586"/>
            <a:ext cx="3636912" cy="272860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xmlns="" val="35231353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4"/>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tretch>
            <a:fillRect/>
          </a:stretch>
        </p:blipFill>
        <p:spPr>
          <a:xfrm>
            <a:off x="1134172" y="2852936"/>
            <a:ext cx="5400000" cy="280582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CasellaDiTesto 3"/>
          <p:cNvSpPr txBox="1">
            <a:spLocks noChangeArrowheads="1"/>
          </p:cNvSpPr>
          <p:nvPr/>
        </p:nvSpPr>
        <p:spPr bwMode="auto">
          <a:xfrm>
            <a:off x="0" y="225780"/>
            <a:ext cx="7200800" cy="8989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50000"/>
              </a:lnSpc>
              <a:spcBef>
                <a:spcPts val="600"/>
              </a:spcBef>
              <a:spcAft>
                <a:spcPts val="600"/>
              </a:spcAft>
            </a:pPr>
            <a:r>
              <a:rPr lang="it-IT" sz="4000" i="1" dirty="0">
                <a:solidFill>
                  <a:srgbClr val="92D050"/>
                </a:solidFill>
                <a:effectLst>
                  <a:outerShdw blurRad="38100" dist="38100" dir="2700000" algn="tl">
                    <a:srgbClr val="000000">
                      <a:alpha val="43137"/>
                    </a:srgbClr>
                  </a:outerShdw>
                </a:effectLst>
                <a:latin typeface="Berlin Sans FB" panose="020E0602020502020306" pitchFamily="34" charset="0"/>
              </a:rPr>
              <a:t>   Lancio del disco e del martello</a:t>
            </a:r>
          </a:p>
        </p:txBody>
      </p:sp>
      <p:sp>
        <p:nvSpPr>
          <p:cNvPr id="5" name="Segnaposto contenuto 2"/>
          <p:cNvSpPr txBox="1">
            <a:spLocks/>
          </p:cNvSpPr>
          <p:nvPr/>
        </p:nvSpPr>
        <p:spPr>
          <a:xfrm>
            <a:off x="467544" y="1340768"/>
            <a:ext cx="6733256" cy="151216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fontAlgn="auto">
              <a:lnSpc>
                <a:spcPct val="134000"/>
              </a:lnSpc>
              <a:spcBef>
                <a:spcPts val="0"/>
              </a:spcBef>
              <a:buNone/>
            </a:pPr>
            <a:r>
              <a:rPr lang="it-IT" sz="2200" dirty="0">
                <a:solidFill>
                  <a:srgbClr val="001D58"/>
                </a:solidFill>
                <a:latin typeface="Calibri" panose="020F0502020204030204" pitchFamily="34" charset="0"/>
              </a:rPr>
              <a:t>La gabbia è dotata di </a:t>
            </a:r>
            <a:r>
              <a:rPr lang="it-IT" sz="2200" b="1" dirty="0">
                <a:solidFill>
                  <a:srgbClr val="001D58"/>
                </a:solidFill>
                <a:latin typeface="Calibri" panose="020F0502020204030204" pitchFamily="34" charset="0"/>
              </a:rPr>
              <a:t>pannelli mobili</a:t>
            </a:r>
            <a:r>
              <a:rPr lang="it-IT" sz="2200" dirty="0">
                <a:solidFill>
                  <a:srgbClr val="001D58"/>
                </a:solidFill>
                <a:latin typeface="Calibri" panose="020F0502020204030204" pitchFamily="34" charset="0"/>
              </a:rPr>
              <a:t>, che nel disco sono sempre aperti e paralleli alle linee del settore, mentre nel martello uno è aperto e uno è perpendicolare a tali linee.</a:t>
            </a:r>
          </a:p>
        </p:txBody>
      </p:sp>
      <p:sp>
        <p:nvSpPr>
          <p:cNvPr id="6" name="Segnaposto contenuto 2"/>
          <p:cNvSpPr txBox="1">
            <a:spLocks/>
          </p:cNvSpPr>
          <p:nvPr/>
        </p:nvSpPr>
        <p:spPr>
          <a:xfrm>
            <a:off x="467544" y="5733256"/>
            <a:ext cx="6733256" cy="936104"/>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fontAlgn="auto">
              <a:lnSpc>
                <a:spcPct val="134000"/>
              </a:lnSpc>
              <a:spcBef>
                <a:spcPts val="0"/>
              </a:spcBef>
              <a:buNone/>
            </a:pPr>
            <a:r>
              <a:rPr lang="it-IT" sz="2200" b="1" dirty="0">
                <a:solidFill>
                  <a:srgbClr val="001D58"/>
                </a:solidFill>
                <a:latin typeface="Calibri" panose="020F0502020204030204" pitchFamily="34" charset="0"/>
              </a:rPr>
              <a:t>Non è fallo </a:t>
            </a:r>
            <a:r>
              <a:rPr lang="it-IT" sz="2200" dirty="0">
                <a:solidFill>
                  <a:srgbClr val="001D58"/>
                </a:solidFill>
                <a:latin typeface="Calibri" panose="020F0502020204030204" pitchFamily="34" charset="0"/>
              </a:rPr>
              <a:t>se il disco o il martello </a:t>
            </a:r>
            <a:r>
              <a:rPr lang="it-IT" sz="2200" b="1" dirty="0">
                <a:solidFill>
                  <a:srgbClr val="001D58"/>
                </a:solidFill>
                <a:latin typeface="Calibri" panose="020F0502020204030204" pitchFamily="34" charset="0"/>
              </a:rPr>
              <a:t>toccano</a:t>
            </a:r>
            <a:r>
              <a:rPr lang="it-IT" sz="2200" dirty="0">
                <a:solidFill>
                  <a:srgbClr val="001D58"/>
                </a:solidFill>
                <a:latin typeface="Calibri" panose="020F0502020204030204" pitchFamily="34" charset="0"/>
              </a:rPr>
              <a:t> la gabbia durante la fase di volo dell’attrezzo.</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a:spLocks noChangeArrowheads="1"/>
          </p:cNvSpPr>
          <p:nvPr/>
        </p:nvSpPr>
        <p:spPr bwMode="auto">
          <a:xfrm>
            <a:off x="0" y="225780"/>
            <a:ext cx="7200800" cy="8989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50000"/>
              </a:lnSpc>
              <a:spcBef>
                <a:spcPts val="600"/>
              </a:spcBef>
              <a:spcAft>
                <a:spcPts val="600"/>
              </a:spcAft>
            </a:pPr>
            <a:r>
              <a:rPr lang="it-IT" sz="4000" i="1" dirty="0">
                <a:solidFill>
                  <a:srgbClr val="92D050"/>
                </a:solidFill>
                <a:effectLst>
                  <a:outerShdw blurRad="38100" dist="38100" dir="2700000" algn="tl">
                    <a:srgbClr val="000000">
                      <a:alpha val="43137"/>
                    </a:srgbClr>
                  </a:outerShdw>
                </a:effectLst>
                <a:latin typeface="Berlin Sans FB" panose="020E0602020502020306" pitchFamily="34" charset="0"/>
              </a:rPr>
              <a:t>   Lancio del giavellotto</a:t>
            </a:r>
          </a:p>
        </p:txBody>
      </p:sp>
      <p:sp>
        <p:nvSpPr>
          <p:cNvPr id="5" name="Segnaposto contenuto 2"/>
          <p:cNvSpPr txBox="1">
            <a:spLocks/>
          </p:cNvSpPr>
          <p:nvPr/>
        </p:nvSpPr>
        <p:spPr>
          <a:xfrm>
            <a:off x="467544" y="1340768"/>
            <a:ext cx="6733256" cy="302433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fontAlgn="auto">
              <a:lnSpc>
                <a:spcPct val="134000"/>
              </a:lnSpc>
              <a:spcBef>
                <a:spcPts val="0"/>
              </a:spcBef>
              <a:buNone/>
            </a:pPr>
            <a:r>
              <a:rPr lang="it-IT" sz="2200">
                <a:solidFill>
                  <a:srgbClr val="001D58"/>
                </a:solidFill>
                <a:latin typeface="Calibri" panose="020F0502020204030204" pitchFamily="34" charset="0"/>
              </a:rPr>
              <a:t>Il giavellotto deve essere tenuto per l’impugnatura, con una sola mano. </a:t>
            </a:r>
            <a:r>
              <a:rPr lang="it-IT" sz="2200" b="1">
                <a:solidFill>
                  <a:srgbClr val="001D58"/>
                </a:solidFill>
                <a:latin typeface="Calibri" panose="020F0502020204030204" pitchFamily="34" charset="0"/>
              </a:rPr>
              <a:t>Deve</a:t>
            </a:r>
            <a:r>
              <a:rPr lang="it-IT" sz="2200">
                <a:solidFill>
                  <a:srgbClr val="001D58"/>
                </a:solidFill>
                <a:latin typeface="Calibri" panose="020F0502020204030204" pitchFamily="34" charset="0"/>
              </a:rPr>
              <a:t> essere lanciato </a:t>
            </a:r>
            <a:r>
              <a:rPr lang="it-IT" sz="2200" b="1">
                <a:solidFill>
                  <a:srgbClr val="001D58"/>
                </a:solidFill>
                <a:latin typeface="Calibri" panose="020F0502020204030204" pitchFamily="34" charset="0"/>
              </a:rPr>
              <a:t>al di sopra </a:t>
            </a:r>
            <a:r>
              <a:rPr lang="it-IT" sz="2200">
                <a:solidFill>
                  <a:srgbClr val="001D58"/>
                </a:solidFill>
                <a:latin typeface="Calibri" panose="020F0502020204030204" pitchFamily="34" charset="0"/>
              </a:rPr>
              <a:t>della spalla o della parte superiore del braccio che lancia e non deve essere lanciato a fionda o roteando.</a:t>
            </a:r>
            <a:endParaRPr lang="it-IT" sz="2200" dirty="0">
              <a:solidFill>
                <a:srgbClr val="001D58"/>
              </a:solidFill>
              <a:latin typeface="Calibri" panose="020F0502020204030204" pitchFamily="34" charset="0"/>
            </a:endParaRPr>
          </a:p>
        </p:txBody>
      </p:sp>
      <p:pic>
        <p:nvPicPr>
          <p:cNvPr id="3" name="Immagine 2"/>
          <p:cNvPicPr>
            <a:picLocks noChangeAspect="1"/>
          </p:cNvPicPr>
          <p:nvPr/>
        </p:nvPicPr>
        <p:blipFill rotWithShape="1">
          <a:blip r:embed="rId2"/>
          <a:srcRect l="9177" r="8222"/>
          <a:stretch/>
        </p:blipFill>
        <p:spPr>
          <a:xfrm>
            <a:off x="1520918" y="3284984"/>
            <a:ext cx="4626508" cy="320339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xmlns="" val="9887469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a:spLocks noChangeArrowheads="1"/>
          </p:cNvSpPr>
          <p:nvPr/>
        </p:nvSpPr>
        <p:spPr bwMode="auto">
          <a:xfrm>
            <a:off x="0" y="225780"/>
            <a:ext cx="7200800" cy="8989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50000"/>
              </a:lnSpc>
              <a:spcBef>
                <a:spcPts val="600"/>
              </a:spcBef>
              <a:spcAft>
                <a:spcPts val="600"/>
              </a:spcAft>
            </a:pPr>
            <a:r>
              <a:rPr lang="it-IT" sz="4000" i="1" dirty="0">
                <a:solidFill>
                  <a:srgbClr val="92D050"/>
                </a:solidFill>
                <a:effectLst>
                  <a:outerShdw blurRad="38100" dist="38100" dir="2700000" algn="tl">
                    <a:srgbClr val="000000">
                      <a:alpha val="43137"/>
                    </a:srgbClr>
                  </a:outerShdw>
                </a:effectLst>
                <a:latin typeface="Berlin Sans FB" panose="020E0602020502020306" pitchFamily="34" charset="0"/>
              </a:rPr>
              <a:t>   Lancio del giavellotto</a:t>
            </a:r>
          </a:p>
        </p:txBody>
      </p:sp>
      <p:sp>
        <p:nvSpPr>
          <p:cNvPr id="5" name="Segnaposto contenuto 2"/>
          <p:cNvSpPr txBox="1">
            <a:spLocks/>
          </p:cNvSpPr>
          <p:nvPr/>
        </p:nvSpPr>
        <p:spPr>
          <a:xfrm>
            <a:off x="467544" y="1340768"/>
            <a:ext cx="6733256" cy="5328592"/>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a:lnSpc>
                <a:spcPct val="144000"/>
              </a:lnSpc>
              <a:spcBef>
                <a:spcPts val="0"/>
              </a:spcBef>
              <a:buClr>
                <a:schemeClr val="tx1"/>
              </a:buClr>
              <a:buNone/>
            </a:pPr>
            <a:r>
              <a:rPr lang="it-IT" sz="2200" dirty="0">
                <a:solidFill>
                  <a:srgbClr val="001D58"/>
                </a:solidFill>
                <a:latin typeface="Calibri" panose="020F0502020204030204" pitchFamily="34" charset="0"/>
              </a:rPr>
              <a:t>Un lancio </a:t>
            </a:r>
            <a:r>
              <a:rPr lang="it-IT" sz="2200" b="1" dirty="0">
                <a:solidFill>
                  <a:srgbClr val="001D58"/>
                </a:solidFill>
                <a:latin typeface="Calibri" panose="020F0502020204030204" pitchFamily="34" charset="0"/>
              </a:rPr>
              <a:t>è valido </a:t>
            </a:r>
            <a:r>
              <a:rPr lang="it-IT" sz="2200" dirty="0">
                <a:solidFill>
                  <a:srgbClr val="001D58"/>
                </a:solidFill>
                <a:latin typeface="Calibri" panose="020F0502020204030204" pitchFamily="34" charset="0"/>
              </a:rPr>
              <a:t>solo se la </a:t>
            </a:r>
            <a:r>
              <a:rPr lang="it-IT" sz="2200" b="1" dirty="0">
                <a:solidFill>
                  <a:srgbClr val="001D58"/>
                </a:solidFill>
                <a:latin typeface="Calibri" panose="020F0502020204030204" pitchFamily="34" charset="0"/>
              </a:rPr>
              <a:t>testa metallica </a:t>
            </a:r>
            <a:r>
              <a:rPr lang="it-IT" sz="2200" dirty="0">
                <a:solidFill>
                  <a:srgbClr val="001D58"/>
                </a:solidFill>
                <a:latin typeface="Calibri" panose="020F0502020204030204" pitchFamily="34" charset="0"/>
              </a:rPr>
              <a:t>(punta) tocca il terreno </a:t>
            </a:r>
            <a:r>
              <a:rPr lang="it-IT" sz="2200" b="1" dirty="0">
                <a:solidFill>
                  <a:srgbClr val="001D58"/>
                </a:solidFill>
                <a:latin typeface="Calibri" panose="020F0502020204030204" pitchFamily="34" charset="0"/>
              </a:rPr>
              <a:t>prima</a:t>
            </a:r>
            <a:r>
              <a:rPr lang="it-IT" sz="2200" dirty="0">
                <a:solidFill>
                  <a:srgbClr val="001D58"/>
                </a:solidFill>
                <a:latin typeface="Calibri" panose="020F0502020204030204" pitchFamily="34" charset="0"/>
              </a:rPr>
              <a:t> di ogni altra parte del giavellotto.</a:t>
            </a:r>
          </a:p>
          <a:p>
            <a:pPr marL="0" indent="0" algn="just">
              <a:lnSpc>
                <a:spcPct val="144000"/>
              </a:lnSpc>
              <a:spcBef>
                <a:spcPts val="0"/>
              </a:spcBef>
              <a:buClr>
                <a:schemeClr val="tx1"/>
              </a:buClr>
              <a:buNone/>
            </a:pPr>
            <a:r>
              <a:rPr lang="it-IT" sz="2200" dirty="0">
                <a:solidFill>
                  <a:srgbClr val="001D58"/>
                </a:solidFill>
                <a:latin typeface="Calibri" panose="020F0502020204030204" pitchFamily="34" charset="0"/>
              </a:rPr>
              <a:t>Il concorrente durante il lancio </a:t>
            </a:r>
            <a:r>
              <a:rPr lang="it-IT" sz="2200" b="1" dirty="0">
                <a:solidFill>
                  <a:srgbClr val="001D58"/>
                </a:solidFill>
                <a:latin typeface="Calibri" panose="020F0502020204030204" pitchFamily="34" charset="0"/>
              </a:rPr>
              <a:t>non può </a:t>
            </a:r>
            <a:r>
              <a:rPr lang="it-IT" sz="2200" dirty="0">
                <a:solidFill>
                  <a:srgbClr val="001D58"/>
                </a:solidFill>
                <a:latin typeface="Calibri" panose="020F0502020204030204" pitchFamily="34" charset="0"/>
              </a:rPr>
              <a:t>fare un giro completo su se stesso, così che il suo dorso si venga a trovare nella direzione di lancio. Una volta che l’attrezzo ha toccato il terreno, l’atleta è considerato </a:t>
            </a:r>
            <a:r>
              <a:rPr lang="it-IT" sz="2200" b="1" dirty="0">
                <a:solidFill>
                  <a:srgbClr val="001D58"/>
                </a:solidFill>
                <a:latin typeface="Calibri" panose="020F0502020204030204" pitchFamily="34" charset="0"/>
              </a:rPr>
              <a:t>correttamente uscito</a:t>
            </a:r>
            <a:r>
              <a:rPr lang="it-IT" sz="2200" dirty="0">
                <a:solidFill>
                  <a:srgbClr val="001D58"/>
                </a:solidFill>
                <a:latin typeface="Calibri" panose="020F0502020204030204" pitchFamily="34" charset="0"/>
              </a:rPr>
              <a:t> dalla pedana anche se tocca o supera una linea disegnata attraverso la pedana, 4 m dietro l’arco di lancio. È da considerarsi ugualmente uscito dalla pedana l’atleta che, nel momento in cui l’attrezzo tocca il terreno, si trova dietro questa linea e all’interno della pedana.</a:t>
            </a:r>
          </a:p>
        </p:txBody>
      </p:sp>
    </p:spTree>
    <p:extLst>
      <p:ext uri="{BB962C8B-B14F-4D97-AF65-F5344CB8AC3E}">
        <p14:creationId xmlns:p14="http://schemas.microsoft.com/office/powerpoint/2010/main" xmlns="" val="31278924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a:spLocks noChangeArrowheads="1"/>
          </p:cNvSpPr>
          <p:nvPr/>
        </p:nvSpPr>
        <p:spPr bwMode="auto">
          <a:xfrm>
            <a:off x="0" y="225780"/>
            <a:ext cx="7200800" cy="8989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50000"/>
              </a:lnSpc>
              <a:spcBef>
                <a:spcPts val="600"/>
              </a:spcBef>
              <a:spcAft>
                <a:spcPts val="600"/>
              </a:spcAft>
            </a:pPr>
            <a:r>
              <a:rPr lang="it-IT" sz="4000" i="1" dirty="0">
                <a:solidFill>
                  <a:srgbClr val="92D050"/>
                </a:solidFill>
                <a:effectLst>
                  <a:outerShdw blurRad="38100" dist="38100" dir="2700000" algn="tl">
                    <a:srgbClr val="000000">
                      <a:alpha val="43137"/>
                    </a:srgbClr>
                  </a:outerShdw>
                </a:effectLst>
                <a:latin typeface="Berlin Sans FB" panose="020E0602020502020306" pitchFamily="34" charset="0"/>
              </a:rPr>
              <a:t>   I salti in elevazione</a:t>
            </a:r>
          </a:p>
        </p:txBody>
      </p:sp>
      <p:sp>
        <p:nvSpPr>
          <p:cNvPr id="5" name="Segnaposto contenuto 2"/>
          <p:cNvSpPr txBox="1">
            <a:spLocks/>
          </p:cNvSpPr>
          <p:nvPr/>
        </p:nvSpPr>
        <p:spPr>
          <a:xfrm>
            <a:off x="467544" y="1340768"/>
            <a:ext cx="6733256" cy="504056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a:lnSpc>
                <a:spcPct val="144000"/>
              </a:lnSpc>
              <a:spcBef>
                <a:spcPts val="0"/>
              </a:spcBef>
              <a:buClr>
                <a:schemeClr val="tx1"/>
              </a:buClr>
              <a:buNone/>
            </a:pPr>
            <a:r>
              <a:rPr lang="it-IT" sz="2200" dirty="0">
                <a:solidFill>
                  <a:srgbClr val="001D58"/>
                </a:solidFill>
                <a:latin typeface="Calibri" panose="020F0502020204030204" pitchFamily="34" charset="0"/>
              </a:rPr>
              <a:t>Fanno parte dei salti in elevazione l’</a:t>
            </a:r>
            <a:r>
              <a:rPr lang="it-IT" sz="2200" b="1" dirty="0">
                <a:solidFill>
                  <a:srgbClr val="001D58"/>
                </a:solidFill>
                <a:latin typeface="Calibri" panose="020F0502020204030204" pitchFamily="34" charset="0"/>
              </a:rPr>
              <a:t>alto</a:t>
            </a:r>
            <a:r>
              <a:rPr lang="it-IT" sz="2200" dirty="0">
                <a:solidFill>
                  <a:srgbClr val="001D58"/>
                </a:solidFill>
                <a:latin typeface="Calibri" panose="020F0502020204030204" pitchFamily="34" charset="0"/>
              </a:rPr>
              <a:t> e l’</a:t>
            </a:r>
            <a:r>
              <a:rPr lang="it-IT" sz="2200" b="1" dirty="0">
                <a:solidFill>
                  <a:srgbClr val="001D58"/>
                </a:solidFill>
                <a:latin typeface="Calibri" panose="020F0502020204030204" pitchFamily="34" charset="0"/>
              </a:rPr>
              <a:t>asta</a:t>
            </a:r>
            <a:r>
              <a:rPr lang="it-IT" sz="2200" dirty="0">
                <a:solidFill>
                  <a:srgbClr val="001D58"/>
                </a:solidFill>
                <a:latin typeface="Calibri" panose="020F0502020204030204" pitchFamily="34" charset="0"/>
              </a:rPr>
              <a:t>.</a:t>
            </a:r>
          </a:p>
          <a:p>
            <a:pPr marL="0" indent="0" algn="just">
              <a:lnSpc>
                <a:spcPct val="144000"/>
              </a:lnSpc>
              <a:spcBef>
                <a:spcPts val="0"/>
              </a:spcBef>
              <a:buClr>
                <a:schemeClr val="tx1"/>
              </a:buClr>
              <a:buNone/>
            </a:pPr>
            <a:endParaRPr lang="it-IT" sz="2200" dirty="0">
              <a:solidFill>
                <a:srgbClr val="001D58"/>
              </a:solidFill>
              <a:latin typeface="Calibri" panose="020F0502020204030204" pitchFamily="34" charset="0"/>
            </a:endParaRPr>
          </a:p>
          <a:p>
            <a:pPr marL="0" indent="0" algn="just">
              <a:lnSpc>
                <a:spcPct val="144000"/>
              </a:lnSpc>
              <a:spcBef>
                <a:spcPts val="0"/>
              </a:spcBef>
              <a:buClr>
                <a:schemeClr val="tx1"/>
              </a:buClr>
              <a:buNone/>
            </a:pPr>
            <a:endParaRPr lang="it-IT" sz="2200" dirty="0">
              <a:solidFill>
                <a:srgbClr val="001D58"/>
              </a:solidFill>
              <a:latin typeface="Calibri" panose="020F0502020204030204" pitchFamily="34" charset="0"/>
            </a:endParaRPr>
          </a:p>
          <a:p>
            <a:pPr marL="0" indent="0" algn="just">
              <a:lnSpc>
                <a:spcPct val="144000"/>
              </a:lnSpc>
              <a:spcBef>
                <a:spcPts val="0"/>
              </a:spcBef>
              <a:buClr>
                <a:schemeClr val="tx1"/>
              </a:buClr>
              <a:buNone/>
            </a:pPr>
            <a:endParaRPr lang="it-IT" sz="2200" dirty="0">
              <a:solidFill>
                <a:srgbClr val="001D58"/>
              </a:solidFill>
              <a:latin typeface="Calibri" panose="020F0502020204030204" pitchFamily="34" charset="0"/>
            </a:endParaRPr>
          </a:p>
          <a:p>
            <a:pPr marL="0" indent="0" algn="just">
              <a:lnSpc>
                <a:spcPct val="144000"/>
              </a:lnSpc>
              <a:spcBef>
                <a:spcPts val="0"/>
              </a:spcBef>
              <a:buClr>
                <a:schemeClr val="tx1"/>
              </a:buClr>
              <a:buNone/>
            </a:pPr>
            <a:endParaRPr lang="it-IT" sz="2200" dirty="0">
              <a:solidFill>
                <a:srgbClr val="001D58"/>
              </a:solidFill>
              <a:latin typeface="Calibri" panose="020F0502020204030204" pitchFamily="34" charset="0"/>
            </a:endParaRPr>
          </a:p>
          <a:p>
            <a:pPr marL="0" indent="0" algn="just">
              <a:lnSpc>
                <a:spcPct val="144000"/>
              </a:lnSpc>
              <a:spcBef>
                <a:spcPts val="0"/>
              </a:spcBef>
              <a:buClr>
                <a:schemeClr val="tx1"/>
              </a:buClr>
              <a:buNone/>
            </a:pPr>
            <a:endParaRPr lang="it-IT" sz="2200" dirty="0">
              <a:solidFill>
                <a:srgbClr val="001D58"/>
              </a:solidFill>
              <a:latin typeface="Calibri" panose="020F0502020204030204" pitchFamily="34" charset="0"/>
            </a:endParaRPr>
          </a:p>
          <a:p>
            <a:pPr marL="0" indent="0" algn="just">
              <a:lnSpc>
                <a:spcPct val="144000"/>
              </a:lnSpc>
              <a:spcBef>
                <a:spcPts val="0"/>
              </a:spcBef>
              <a:buClr>
                <a:schemeClr val="tx1"/>
              </a:buClr>
              <a:buNone/>
            </a:pPr>
            <a:r>
              <a:rPr lang="it-IT" sz="2200" dirty="0">
                <a:solidFill>
                  <a:srgbClr val="001D58"/>
                </a:solidFill>
                <a:latin typeface="Calibri" panose="020F0502020204030204" pitchFamily="34" charset="0"/>
              </a:rPr>
              <a:t>Tutte le </a:t>
            </a:r>
            <a:r>
              <a:rPr lang="it-IT" sz="2200" b="1" dirty="0">
                <a:solidFill>
                  <a:srgbClr val="001D58"/>
                </a:solidFill>
                <a:latin typeface="Calibri" panose="020F0502020204030204" pitchFamily="34" charset="0"/>
              </a:rPr>
              <a:t>misurazioni</a:t>
            </a:r>
            <a:r>
              <a:rPr lang="it-IT" sz="2200" dirty="0">
                <a:solidFill>
                  <a:srgbClr val="001D58"/>
                </a:solidFill>
                <a:latin typeface="Calibri" panose="020F0502020204030204" pitchFamily="34" charset="0"/>
              </a:rPr>
              <a:t> devono essere fatte in centimetri interi perpendicolarmente dal terreno al punto più basso del lato superiore dell’asticella. Ogni misurazione di una nuova altezza deve essere fatta all’inizio del turno di gara.</a:t>
            </a:r>
          </a:p>
        </p:txBody>
      </p:sp>
      <p:pic>
        <p:nvPicPr>
          <p:cNvPr id="6" name="Picture 6"/>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11560" y="1988840"/>
            <a:ext cx="3060700" cy="216058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Lst>
        </p:spPr>
      </p:pic>
      <p:pic>
        <p:nvPicPr>
          <p:cNvPr id="7" name="Picture 7"/>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959572" y="1988840"/>
            <a:ext cx="3060700" cy="216058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Lst>
        </p:spPr>
      </p:pic>
    </p:spTree>
    <p:extLst>
      <p:ext uri="{BB962C8B-B14F-4D97-AF65-F5344CB8AC3E}">
        <p14:creationId xmlns:p14="http://schemas.microsoft.com/office/powerpoint/2010/main" xmlns="" val="17932820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a:spLocks noChangeArrowheads="1"/>
          </p:cNvSpPr>
          <p:nvPr/>
        </p:nvSpPr>
        <p:spPr bwMode="auto">
          <a:xfrm>
            <a:off x="0" y="225780"/>
            <a:ext cx="7200800"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50000"/>
              </a:lnSpc>
              <a:spcBef>
                <a:spcPts val="600"/>
              </a:spcBef>
              <a:spcAft>
                <a:spcPts val="600"/>
              </a:spcAft>
            </a:pPr>
            <a:r>
              <a:rPr lang="it-IT" sz="4000" i="1" dirty="0">
                <a:solidFill>
                  <a:srgbClr val="92D050"/>
                </a:solidFill>
                <a:effectLst>
                  <a:outerShdw blurRad="38100" dist="38100" dir="2700000" algn="tl">
                    <a:srgbClr val="000000">
                      <a:alpha val="43137"/>
                    </a:srgbClr>
                  </a:outerShdw>
                </a:effectLst>
                <a:latin typeface="Berlin Sans FB" panose="020E0602020502020306" pitchFamily="34" charset="0"/>
              </a:rPr>
              <a:t>   I salti in elevazione - prove</a:t>
            </a:r>
          </a:p>
        </p:txBody>
      </p:sp>
      <p:sp>
        <p:nvSpPr>
          <p:cNvPr id="5" name="Segnaposto contenuto 2"/>
          <p:cNvSpPr txBox="1">
            <a:spLocks/>
          </p:cNvSpPr>
          <p:nvPr/>
        </p:nvSpPr>
        <p:spPr>
          <a:xfrm>
            <a:off x="467544" y="1340768"/>
            <a:ext cx="6840760" cy="532859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a:lnSpc>
                <a:spcPct val="144000"/>
              </a:lnSpc>
              <a:spcBef>
                <a:spcPts val="0"/>
              </a:spcBef>
              <a:buClr>
                <a:schemeClr val="tx1"/>
              </a:buClr>
              <a:buNone/>
            </a:pPr>
            <a:r>
              <a:rPr lang="it-IT" sz="2200" dirty="0">
                <a:solidFill>
                  <a:srgbClr val="001D58"/>
                </a:solidFill>
                <a:latin typeface="Calibri" panose="020F0502020204030204" pitchFamily="34" charset="0"/>
              </a:rPr>
              <a:t>Un atleta può cominciare a saltare a </a:t>
            </a:r>
            <a:r>
              <a:rPr lang="it-IT" sz="2200" b="1" dirty="0">
                <a:solidFill>
                  <a:srgbClr val="001D58"/>
                </a:solidFill>
                <a:latin typeface="Calibri" panose="020F0502020204030204" pitchFamily="34" charset="0"/>
              </a:rPr>
              <a:t>qualunque altezza </a:t>
            </a:r>
            <a:r>
              <a:rPr lang="it-IT" sz="2200" dirty="0">
                <a:solidFill>
                  <a:srgbClr val="001D58"/>
                </a:solidFill>
                <a:latin typeface="Calibri" panose="020F0502020204030204" pitchFamily="34" charset="0"/>
              </a:rPr>
              <a:t>prevista della </a:t>
            </a:r>
            <a:r>
              <a:rPr lang="it-IT" sz="2200" b="1" dirty="0">
                <a:solidFill>
                  <a:srgbClr val="001D58"/>
                </a:solidFill>
                <a:latin typeface="Calibri" panose="020F0502020204030204" pitchFamily="34" charset="0"/>
              </a:rPr>
              <a:t>progressione</a:t>
            </a:r>
            <a:r>
              <a:rPr lang="it-IT" sz="2200" dirty="0">
                <a:solidFill>
                  <a:srgbClr val="001D58"/>
                </a:solidFill>
                <a:latin typeface="Calibri" panose="020F0502020204030204" pitchFamily="34" charset="0"/>
              </a:rPr>
              <a:t> e può saltare a sua discrezione a qualsiasi altezza successiva. Per </a:t>
            </a:r>
            <a:r>
              <a:rPr lang="it-IT" sz="2200" b="1" dirty="0">
                <a:solidFill>
                  <a:srgbClr val="001D58"/>
                </a:solidFill>
                <a:latin typeface="Calibri" panose="020F0502020204030204" pitchFamily="34" charset="0"/>
              </a:rPr>
              <a:t>ciascuna misura</a:t>
            </a:r>
            <a:r>
              <a:rPr lang="it-IT" sz="2200" dirty="0">
                <a:solidFill>
                  <a:srgbClr val="001D58"/>
                </a:solidFill>
                <a:latin typeface="Calibri" panose="020F0502020204030204" pitchFamily="34" charset="0"/>
              </a:rPr>
              <a:t> l’atleta ha un massimo di </a:t>
            </a:r>
            <a:r>
              <a:rPr lang="it-IT" sz="2200" b="1" dirty="0">
                <a:solidFill>
                  <a:srgbClr val="001D58"/>
                </a:solidFill>
                <a:latin typeface="Calibri" panose="020F0502020204030204" pitchFamily="34" charset="0"/>
              </a:rPr>
              <a:t>tre tentativi </a:t>
            </a:r>
            <a:r>
              <a:rPr lang="it-IT" sz="2200" dirty="0">
                <a:solidFill>
                  <a:srgbClr val="001D58"/>
                </a:solidFill>
                <a:latin typeface="Calibri" panose="020F0502020204030204" pitchFamily="34" charset="0"/>
              </a:rPr>
              <a:t>a disposizione; al termine della prima prova per tutti gli atleti, vengono chiamati i concorrenti che devono effettuare il secondo tentativo nell’ordine previsto dal foglio gara e in seguito il terzo.</a:t>
            </a:r>
          </a:p>
          <a:p>
            <a:pPr marL="0" indent="0" algn="just">
              <a:lnSpc>
                <a:spcPct val="144000"/>
              </a:lnSpc>
              <a:spcBef>
                <a:spcPts val="0"/>
              </a:spcBef>
              <a:buClr>
                <a:schemeClr val="tx1"/>
              </a:buClr>
              <a:buNone/>
            </a:pPr>
            <a:r>
              <a:rPr lang="it-IT" sz="2200" dirty="0">
                <a:solidFill>
                  <a:srgbClr val="001D58"/>
                </a:solidFill>
                <a:latin typeface="Calibri" panose="020F0502020204030204" pitchFamily="34" charset="0"/>
              </a:rPr>
              <a:t>Al termine della terza prova l’asticella viene alzata alla misura successiva e non può più essere riabbassata.</a:t>
            </a:r>
          </a:p>
        </p:txBody>
      </p:sp>
    </p:spTree>
    <p:extLst>
      <p:ext uri="{BB962C8B-B14F-4D97-AF65-F5344CB8AC3E}">
        <p14:creationId xmlns:p14="http://schemas.microsoft.com/office/powerpoint/2010/main" xmlns="" val="23738207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a:spLocks noChangeArrowheads="1"/>
          </p:cNvSpPr>
          <p:nvPr/>
        </p:nvSpPr>
        <p:spPr bwMode="auto">
          <a:xfrm>
            <a:off x="0" y="225780"/>
            <a:ext cx="7200800"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50000"/>
              </a:lnSpc>
              <a:spcBef>
                <a:spcPts val="600"/>
              </a:spcBef>
              <a:spcAft>
                <a:spcPts val="600"/>
              </a:spcAft>
            </a:pPr>
            <a:r>
              <a:rPr lang="it-IT" sz="4000" i="1" dirty="0">
                <a:solidFill>
                  <a:srgbClr val="92D050"/>
                </a:solidFill>
                <a:effectLst>
                  <a:outerShdw blurRad="38100" dist="38100" dir="2700000" algn="tl">
                    <a:srgbClr val="000000">
                      <a:alpha val="43137"/>
                    </a:srgbClr>
                  </a:outerShdw>
                </a:effectLst>
                <a:latin typeface="Berlin Sans FB" panose="020E0602020502020306" pitchFamily="34" charset="0"/>
              </a:rPr>
              <a:t>   I salti in elevazione - prove</a:t>
            </a:r>
          </a:p>
        </p:txBody>
      </p:sp>
      <p:sp>
        <p:nvSpPr>
          <p:cNvPr id="5" name="Segnaposto contenuto 2"/>
          <p:cNvSpPr txBox="1">
            <a:spLocks/>
          </p:cNvSpPr>
          <p:nvPr/>
        </p:nvSpPr>
        <p:spPr>
          <a:xfrm>
            <a:off x="467544" y="1340768"/>
            <a:ext cx="6912768" cy="532859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a:lnSpc>
                <a:spcPct val="144000"/>
              </a:lnSpc>
              <a:spcBef>
                <a:spcPts val="0"/>
              </a:spcBef>
              <a:buClr>
                <a:schemeClr val="tx1"/>
              </a:buClr>
              <a:buNone/>
            </a:pPr>
            <a:r>
              <a:rPr lang="it-IT" sz="2200" b="1" dirty="0">
                <a:solidFill>
                  <a:srgbClr val="001D58"/>
                </a:solidFill>
                <a:latin typeface="Calibri" panose="020F0502020204030204" pitchFamily="34" charset="0"/>
              </a:rPr>
              <a:t>Tre falli consecutivi</a:t>
            </a:r>
            <a:r>
              <a:rPr lang="it-IT" sz="2200" dirty="0">
                <a:solidFill>
                  <a:srgbClr val="001D58"/>
                </a:solidFill>
                <a:latin typeface="Calibri" panose="020F0502020204030204" pitchFamily="34" charset="0"/>
              </a:rPr>
              <a:t>, ottenuti anche ad altezze differenti, determinano la fine della gara dell’atleta. Un concorrente può quindi rinunciare al suo secondo o terzo tentativo ad un’altezza e tentare una misura successiva (egli ha però a disposizione solo 2 prove e 1 prova rispettivamente).</a:t>
            </a:r>
          </a:p>
          <a:p>
            <a:pPr marL="0" indent="0" algn="just">
              <a:lnSpc>
                <a:spcPct val="144000"/>
              </a:lnSpc>
              <a:spcBef>
                <a:spcPts val="0"/>
              </a:spcBef>
              <a:buClr>
                <a:schemeClr val="tx1"/>
              </a:buClr>
              <a:buNone/>
            </a:pPr>
            <a:r>
              <a:rPr lang="it-IT" sz="2200" b="1" dirty="0">
                <a:solidFill>
                  <a:srgbClr val="001D58"/>
                </a:solidFill>
                <a:latin typeface="Calibri" panose="020F0502020204030204" pitchFamily="34" charset="0"/>
              </a:rPr>
              <a:t>Se un atleta rinuncia ad una prova ad una certa altezza, non può fare nessun altro tentativo a quell’altezza.</a:t>
            </a:r>
          </a:p>
          <a:p>
            <a:pPr marL="0" indent="0" algn="just">
              <a:lnSpc>
                <a:spcPct val="144000"/>
              </a:lnSpc>
              <a:spcBef>
                <a:spcPts val="0"/>
              </a:spcBef>
              <a:buClr>
                <a:schemeClr val="tx1"/>
              </a:buClr>
              <a:buNone/>
            </a:pPr>
            <a:r>
              <a:rPr lang="it-IT" sz="2200" dirty="0">
                <a:solidFill>
                  <a:srgbClr val="001D58"/>
                </a:solidFill>
                <a:latin typeface="Calibri" panose="020F0502020204030204" pitchFamily="34" charset="0"/>
              </a:rPr>
              <a:t>Quando l’asticella viene abbattuta evidentemente da una </a:t>
            </a:r>
            <a:r>
              <a:rPr lang="it-IT" sz="2200" b="1" dirty="0">
                <a:solidFill>
                  <a:srgbClr val="001D58"/>
                </a:solidFill>
                <a:latin typeface="Calibri" panose="020F0502020204030204" pitchFamily="34" charset="0"/>
              </a:rPr>
              <a:t>forza esterna </a:t>
            </a:r>
            <a:r>
              <a:rPr lang="it-IT" sz="2200" dirty="0">
                <a:solidFill>
                  <a:srgbClr val="001D58"/>
                </a:solidFill>
                <a:latin typeface="Calibri" panose="020F0502020204030204" pitchFamily="34" charset="0"/>
              </a:rPr>
              <a:t>(vento) si concede all’atleta un altro tentativo o si considera valida la prova se si era già conclusa.</a:t>
            </a:r>
          </a:p>
        </p:txBody>
      </p:sp>
    </p:spTree>
    <p:extLst>
      <p:ext uri="{BB962C8B-B14F-4D97-AF65-F5344CB8AC3E}">
        <p14:creationId xmlns:p14="http://schemas.microsoft.com/office/powerpoint/2010/main" xmlns="" val="23290568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a:spLocks noChangeArrowheads="1"/>
          </p:cNvSpPr>
          <p:nvPr/>
        </p:nvSpPr>
        <p:spPr bwMode="auto">
          <a:xfrm>
            <a:off x="0" y="225780"/>
            <a:ext cx="7200800"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50000"/>
              </a:lnSpc>
              <a:spcBef>
                <a:spcPts val="600"/>
              </a:spcBef>
              <a:spcAft>
                <a:spcPts val="600"/>
              </a:spcAft>
            </a:pPr>
            <a:r>
              <a:rPr lang="it-IT" sz="4000" i="1" dirty="0">
                <a:solidFill>
                  <a:srgbClr val="92D050"/>
                </a:solidFill>
                <a:effectLst>
                  <a:outerShdw blurRad="38100" dist="38100" dir="2700000" algn="tl">
                    <a:srgbClr val="000000">
                      <a:alpha val="43137"/>
                    </a:srgbClr>
                  </a:outerShdw>
                </a:effectLst>
                <a:latin typeface="Berlin Sans FB" panose="020E0602020502020306" pitchFamily="34" charset="0"/>
              </a:rPr>
              <a:t>   I salti in elevazione - prove</a:t>
            </a:r>
          </a:p>
        </p:txBody>
      </p:sp>
      <p:sp>
        <p:nvSpPr>
          <p:cNvPr id="5" name="Segnaposto contenuto 2"/>
          <p:cNvSpPr txBox="1">
            <a:spLocks/>
          </p:cNvSpPr>
          <p:nvPr/>
        </p:nvSpPr>
        <p:spPr>
          <a:xfrm>
            <a:off x="467544" y="1340768"/>
            <a:ext cx="6912768" cy="551723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a:lnSpc>
                <a:spcPct val="144000"/>
              </a:lnSpc>
              <a:spcBef>
                <a:spcPts val="0"/>
              </a:spcBef>
              <a:buClr>
                <a:schemeClr val="tx1"/>
              </a:buClr>
              <a:buNone/>
            </a:pPr>
            <a:r>
              <a:rPr lang="it-IT" sz="2200" dirty="0">
                <a:solidFill>
                  <a:srgbClr val="001D58"/>
                </a:solidFill>
                <a:latin typeface="Calibri" panose="020F0502020204030204" pitchFamily="34" charset="0"/>
              </a:rPr>
              <a:t>La gara </a:t>
            </a:r>
            <a:r>
              <a:rPr lang="it-IT" sz="2200" b="1" dirty="0">
                <a:solidFill>
                  <a:srgbClr val="001D58"/>
                </a:solidFill>
                <a:latin typeface="Calibri" panose="020F0502020204030204" pitchFamily="34" charset="0"/>
              </a:rPr>
              <a:t>termina </a:t>
            </a:r>
            <a:r>
              <a:rPr lang="it-IT" sz="2200" dirty="0">
                <a:solidFill>
                  <a:srgbClr val="001D58"/>
                </a:solidFill>
                <a:latin typeface="Calibri" panose="020F0502020204030204" pitchFamily="34" charset="0"/>
              </a:rPr>
              <a:t>quando il vincitore decide di non saltare più o ottiene tre falli consecutivi. Salvo che non sia rimasto in gara un solo concorrente ed egli abbia </a:t>
            </a:r>
            <a:r>
              <a:rPr lang="it-IT" sz="2200" b="1" dirty="0">
                <a:solidFill>
                  <a:srgbClr val="001D58"/>
                </a:solidFill>
                <a:latin typeface="Calibri" panose="020F0502020204030204" pitchFamily="34" charset="0"/>
              </a:rPr>
              <a:t>vinto la gara</a:t>
            </a:r>
            <a:r>
              <a:rPr lang="it-IT" sz="2200" dirty="0">
                <a:solidFill>
                  <a:srgbClr val="001D58"/>
                </a:solidFill>
                <a:latin typeface="Calibri" panose="020F0502020204030204" pitchFamily="34" charset="0"/>
              </a:rPr>
              <a:t>: l’asticella non deve </a:t>
            </a:r>
            <a:r>
              <a:rPr lang="it-IT" sz="2200" b="1" dirty="0">
                <a:solidFill>
                  <a:srgbClr val="001D58"/>
                </a:solidFill>
                <a:latin typeface="Calibri" panose="020F0502020204030204" pitchFamily="34" charset="0"/>
              </a:rPr>
              <a:t>mai</a:t>
            </a:r>
            <a:r>
              <a:rPr lang="it-IT" sz="2200" dirty="0">
                <a:solidFill>
                  <a:srgbClr val="001D58"/>
                </a:solidFill>
                <a:latin typeface="Calibri" panose="020F0502020204030204" pitchFamily="34" charset="0"/>
              </a:rPr>
              <a:t> essere alzata di meno di 2 cm nell’alto e di 5 cm nell’asta dopo ogni turno, e l’incremento nell’alzare l’asticella non deve mai essere </a:t>
            </a:r>
            <a:r>
              <a:rPr lang="it-IT" sz="2200" b="1" dirty="0">
                <a:solidFill>
                  <a:srgbClr val="001D58"/>
                </a:solidFill>
                <a:latin typeface="Calibri" panose="020F0502020204030204" pitchFamily="34" charset="0"/>
              </a:rPr>
              <a:t>aumentato</a:t>
            </a:r>
            <a:r>
              <a:rPr lang="it-IT" sz="2200" dirty="0">
                <a:solidFill>
                  <a:srgbClr val="001D58"/>
                </a:solidFill>
                <a:latin typeface="Calibri" panose="020F0502020204030204" pitchFamily="34" charset="0"/>
              </a:rPr>
              <a:t>.</a:t>
            </a:r>
          </a:p>
          <a:p>
            <a:pPr marL="0" indent="0" algn="just">
              <a:lnSpc>
                <a:spcPct val="144000"/>
              </a:lnSpc>
              <a:spcBef>
                <a:spcPts val="0"/>
              </a:spcBef>
              <a:buClr>
                <a:schemeClr val="tx1"/>
              </a:buClr>
              <a:buNone/>
            </a:pPr>
            <a:r>
              <a:rPr lang="it-IT" sz="2200" dirty="0">
                <a:solidFill>
                  <a:srgbClr val="001D58"/>
                </a:solidFill>
                <a:latin typeface="Calibri" panose="020F0502020204030204" pitchFamily="34" charset="0"/>
              </a:rPr>
              <a:t>Se l’atleta ha vinto la gara può richiedere anche misure che </a:t>
            </a:r>
            <a:r>
              <a:rPr lang="it-IT" sz="2200" b="1" dirty="0">
                <a:solidFill>
                  <a:srgbClr val="001D58"/>
                </a:solidFill>
                <a:latin typeface="Calibri" panose="020F0502020204030204" pitchFamily="34" charset="0"/>
              </a:rPr>
              <a:t>non rientrano </a:t>
            </a:r>
            <a:r>
              <a:rPr lang="it-IT" sz="2200" dirty="0">
                <a:solidFill>
                  <a:srgbClr val="001D58"/>
                </a:solidFill>
                <a:latin typeface="Calibri" panose="020F0502020204030204" pitchFamily="34" charset="0"/>
              </a:rPr>
              <a:t>nella progressione, a meno che non sia una gara di prove multiple, nelle quali l’incremento deve essere uniforme per tutta la gara (3 cm nell’alto, 10 cm nell’asta).</a:t>
            </a:r>
          </a:p>
          <a:p>
            <a:pPr marL="0" indent="0" algn="just">
              <a:lnSpc>
                <a:spcPct val="144000"/>
              </a:lnSpc>
              <a:spcBef>
                <a:spcPts val="0"/>
              </a:spcBef>
              <a:buClr>
                <a:schemeClr val="tx1"/>
              </a:buClr>
              <a:buNone/>
            </a:pPr>
            <a:endParaRPr lang="it-IT" sz="2200" dirty="0">
              <a:solidFill>
                <a:srgbClr val="001D58"/>
              </a:solidFill>
              <a:latin typeface="Calibri" panose="020F0502020204030204" pitchFamily="34" charset="0"/>
            </a:endParaRPr>
          </a:p>
        </p:txBody>
      </p:sp>
    </p:spTree>
    <p:extLst>
      <p:ext uri="{BB962C8B-B14F-4D97-AF65-F5344CB8AC3E}">
        <p14:creationId xmlns:p14="http://schemas.microsoft.com/office/powerpoint/2010/main" xmlns="" val="42948381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1475656" y="2564904"/>
            <a:ext cx="5472608" cy="1569660"/>
          </a:xfrm>
          <a:prstGeom prst="rect">
            <a:avLst/>
          </a:prstGeom>
        </p:spPr>
        <p:txBody>
          <a:bodyPr wrap="square">
            <a:spAutoFit/>
          </a:bodyPr>
          <a:lstStyle/>
          <a:p>
            <a:r>
              <a:rPr lang="it-IT" sz="9600" b="1" kern="10" dirty="0">
                <a:solidFill>
                  <a:schemeClr val="accent2"/>
                </a:solidFill>
                <a:effectLst>
                  <a:outerShdw dist="64758" dir="678596" algn="ctr" rotWithShape="0">
                    <a:srgbClr val="FFFFFF">
                      <a:alpha val="50000"/>
                    </a:srgbClr>
                  </a:outerShdw>
                </a:effectLst>
                <a:latin typeface="Berlin Sans FB Demi"/>
              </a:rPr>
              <a:t>I Concorsi</a:t>
            </a:r>
            <a:endParaRPr lang="it-IT" sz="9600" b="1" dirty="0">
              <a:solidFill>
                <a:schemeClr val="accent2"/>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a:spLocks noChangeArrowheads="1"/>
          </p:cNvSpPr>
          <p:nvPr/>
        </p:nvSpPr>
        <p:spPr bwMode="auto">
          <a:xfrm>
            <a:off x="0" y="225780"/>
            <a:ext cx="7200800" cy="8989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50000"/>
              </a:lnSpc>
              <a:spcBef>
                <a:spcPts val="600"/>
              </a:spcBef>
              <a:spcAft>
                <a:spcPts val="600"/>
              </a:spcAft>
            </a:pPr>
            <a:r>
              <a:rPr lang="it-IT" sz="4000" i="1" dirty="0">
                <a:solidFill>
                  <a:srgbClr val="92D050"/>
                </a:solidFill>
                <a:effectLst>
                  <a:outerShdw blurRad="38100" dist="38100" dir="2700000" algn="tl">
                    <a:srgbClr val="000000">
                      <a:alpha val="43137"/>
                    </a:srgbClr>
                  </a:outerShdw>
                </a:effectLst>
                <a:latin typeface="Berlin Sans FB" panose="020E0602020502020306" pitchFamily="34" charset="0"/>
              </a:rPr>
              <a:t>   I salti in elevazione - classifica</a:t>
            </a:r>
          </a:p>
        </p:txBody>
      </p:sp>
      <p:sp>
        <p:nvSpPr>
          <p:cNvPr id="5" name="Segnaposto contenuto 2"/>
          <p:cNvSpPr txBox="1">
            <a:spLocks/>
          </p:cNvSpPr>
          <p:nvPr/>
        </p:nvSpPr>
        <p:spPr>
          <a:xfrm>
            <a:off x="467544" y="1340768"/>
            <a:ext cx="6912768" cy="551723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a:lnSpc>
                <a:spcPct val="144000"/>
              </a:lnSpc>
              <a:spcBef>
                <a:spcPts val="0"/>
              </a:spcBef>
              <a:buClr>
                <a:schemeClr val="tx1"/>
              </a:buClr>
              <a:buNone/>
            </a:pPr>
            <a:r>
              <a:rPr lang="it-IT" sz="2200" dirty="0">
                <a:solidFill>
                  <a:srgbClr val="001D58"/>
                </a:solidFill>
                <a:latin typeface="Calibri" panose="020F0502020204030204" pitchFamily="34" charset="0"/>
              </a:rPr>
              <a:t>Più atleti con la </a:t>
            </a:r>
            <a:r>
              <a:rPr lang="it-IT" sz="2200" b="1" dirty="0">
                <a:solidFill>
                  <a:srgbClr val="001D58"/>
                </a:solidFill>
                <a:latin typeface="Calibri" panose="020F0502020204030204" pitchFamily="34" charset="0"/>
              </a:rPr>
              <a:t>stessa misura finale </a:t>
            </a:r>
            <a:r>
              <a:rPr lang="it-IT" sz="2200" dirty="0">
                <a:solidFill>
                  <a:srgbClr val="001D58"/>
                </a:solidFill>
                <a:latin typeface="Calibri" panose="020F0502020204030204" pitchFamily="34" charset="0"/>
              </a:rPr>
              <a:t>sono così classificati:</a:t>
            </a:r>
          </a:p>
          <a:p>
            <a:pPr algn="just">
              <a:lnSpc>
                <a:spcPct val="134000"/>
              </a:lnSpc>
              <a:buClr>
                <a:srgbClr val="002060"/>
              </a:buClr>
              <a:buFont typeface="Wingdings" panose="05000000000000000000" pitchFamily="2" charset="2"/>
              <a:buChar char="ü"/>
            </a:pPr>
            <a:r>
              <a:rPr lang="it-IT" sz="2200" dirty="0">
                <a:solidFill>
                  <a:srgbClr val="001D58"/>
                </a:solidFill>
                <a:latin typeface="Calibri" panose="020F0502020204030204" pitchFamily="34" charset="0"/>
              </a:rPr>
              <a:t>miglior piazzamento all’atleta con il </a:t>
            </a:r>
            <a:r>
              <a:rPr lang="it-IT" sz="2200" b="1" dirty="0">
                <a:solidFill>
                  <a:srgbClr val="001D58"/>
                </a:solidFill>
                <a:latin typeface="Calibri" panose="020F0502020204030204" pitchFamily="34" charset="0"/>
              </a:rPr>
              <a:t>numero minore di salti</a:t>
            </a:r>
            <a:r>
              <a:rPr lang="it-IT" sz="2200" dirty="0">
                <a:solidFill>
                  <a:srgbClr val="001D58"/>
                </a:solidFill>
                <a:latin typeface="Calibri" panose="020F0502020204030204" pitchFamily="34" charset="0"/>
              </a:rPr>
              <a:t> all’ultima misura superata</a:t>
            </a:r>
          </a:p>
          <a:p>
            <a:pPr algn="just">
              <a:lnSpc>
                <a:spcPct val="134000"/>
              </a:lnSpc>
              <a:buClr>
                <a:srgbClr val="002060"/>
              </a:buClr>
              <a:buFont typeface="Wingdings" panose="05000000000000000000" pitchFamily="2" charset="2"/>
              <a:buChar char="ü"/>
            </a:pPr>
            <a:r>
              <a:rPr lang="it-IT" sz="2200" dirty="0">
                <a:solidFill>
                  <a:srgbClr val="001D58"/>
                </a:solidFill>
                <a:latin typeface="Calibri" panose="020F0502020204030204" pitchFamily="34" charset="0"/>
              </a:rPr>
              <a:t>se la parità persiste, miglior piazzamento al concorrente con il </a:t>
            </a:r>
            <a:r>
              <a:rPr lang="it-IT" sz="2200" b="1" dirty="0">
                <a:solidFill>
                  <a:srgbClr val="001D58"/>
                </a:solidFill>
                <a:latin typeface="Calibri" panose="020F0502020204030204" pitchFamily="34" charset="0"/>
              </a:rPr>
              <a:t>minor numero di falli durante l’intera gara</a:t>
            </a:r>
            <a:r>
              <a:rPr lang="it-IT" sz="2200" dirty="0">
                <a:solidFill>
                  <a:srgbClr val="001D58"/>
                </a:solidFill>
                <a:latin typeface="Calibri" panose="020F0502020204030204" pitchFamily="34" charset="0"/>
              </a:rPr>
              <a:t>, sino all’ultima altezza superata compresa</a:t>
            </a:r>
          </a:p>
          <a:p>
            <a:pPr algn="just">
              <a:lnSpc>
                <a:spcPct val="134000"/>
              </a:lnSpc>
              <a:buClr>
                <a:srgbClr val="002060"/>
              </a:buClr>
              <a:buFont typeface="Wingdings" panose="05000000000000000000" pitchFamily="2" charset="2"/>
              <a:buChar char="ü"/>
            </a:pPr>
            <a:r>
              <a:rPr lang="it-IT" sz="2200" dirty="0">
                <a:solidFill>
                  <a:srgbClr val="001D58"/>
                </a:solidFill>
                <a:latin typeface="Calibri" panose="020F0502020204030204" pitchFamily="34" charset="0"/>
              </a:rPr>
              <a:t>se la parità persiste ancora, viene assegnata la stessa posizione di classifica, a meno che non si tratti del </a:t>
            </a:r>
            <a:r>
              <a:rPr lang="it-IT" sz="2200" b="1" dirty="0">
                <a:solidFill>
                  <a:srgbClr val="001D58"/>
                </a:solidFill>
                <a:latin typeface="Calibri" panose="020F0502020204030204" pitchFamily="34" charset="0"/>
              </a:rPr>
              <a:t>1° posto di una gara non di prove multiple</a:t>
            </a:r>
            <a:r>
              <a:rPr lang="it-IT" sz="2200" dirty="0">
                <a:solidFill>
                  <a:srgbClr val="001D58"/>
                </a:solidFill>
                <a:latin typeface="Calibri" panose="020F0502020204030204" pitchFamily="34" charset="0"/>
              </a:rPr>
              <a:t>. In questo caso viene solitamente disputato uno </a:t>
            </a:r>
            <a:r>
              <a:rPr lang="it-IT" sz="2200" b="1" dirty="0">
                <a:solidFill>
                  <a:srgbClr val="001D58"/>
                </a:solidFill>
                <a:latin typeface="Calibri" panose="020F0502020204030204" pitchFamily="34" charset="0"/>
              </a:rPr>
              <a:t>spareggio</a:t>
            </a:r>
            <a:r>
              <a:rPr lang="it-IT" sz="2200" dirty="0">
                <a:solidFill>
                  <a:srgbClr val="001D58"/>
                </a:solidFill>
                <a:latin typeface="Calibri" panose="020F0502020204030204" pitchFamily="34" charset="0"/>
              </a:rPr>
              <a:t>.</a:t>
            </a:r>
          </a:p>
        </p:txBody>
      </p:sp>
    </p:spTree>
    <p:extLst>
      <p:ext uri="{BB962C8B-B14F-4D97-AF65-F5344CB8AC3E}">
        <p14:creationId xmlns:p14="http://schemas.microsoft.com/office/powerpoint/2010/main" xmlns="" val="21471811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863"/>
          <p:cNvSpPr>
            <a:spLocks noChangeArrowheads="1"/>
          </p:cNvSpPr>
          <p:nvPr/>
        </p:nvSpPr>
        <p:spPr bwMode="auto">
          <a:xfrm>
            <a:off x="0" y="55451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pPr eaLnBrk="0" hangingPunct="0"/>
            <a:endParaRPr lang="it-IT"/>
          </a:p>
        </p:txBody>
      </p:sp>
      <p:sp>
        <p:nvSpPr>
          <p:cNvPr id="59534" name="Rectangle 1744"/>
          <p:cNvSpPr>
            <a:spLocks noChangeArrowheads="1"/>
          </p:cNvSpPr>
          <p:nvPr/>
        </p:nvSpPr>
        <p:spPr bwMode="auto">
          <a:xfrm>
            <a:off x="0" y="55451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pPr eaLnBrk="0" hangingPunct="0"/>
            <a:endParaRPr lang="it-IT"/>
          </a:p>
        </p:txBody>
      </p:sp>
      <p:sp>
        <p:nvSpPr>
          <p:cNvPr id="9" name="CasellaDiTesto 8"/>
          <p:cNvSpPr txBox="1">
            <a:spLocks noChangeArrowheads="1"/>
          </p:cNvSpPr>
          <p:nvPr/>
        </p:nvSpPr>
        <p:spPr bwMode="auto">
          <a:xfrm>
            <a:off x="0" y="225780"/>
            <a:ext cx="7200800" cy="8989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50000"/>
              </a:lnSpc>
              <a:spcBef>
                <a:spcPts val="600"/>
              </a:spcBef>
              <a:spcAft>
                <a:spcPts val="600"/>
              </a:spcAft>
            </a:pPr>
            <a:r>
              <a:rPr lang="it-IT" sz="4000" i="1" dirty="0">
                <a:solidFill>
                  <a:srgbClr val="92D050"/>
                </a:solidFill>
                <a:effectLst>
                  <a:outerShdw blurRad="38100" dist="38100" dir="2700000" algn="tl">
                    <a:srgbClr val="000000">
                      <a:alpha val="43137"/>
                    </a:srgbClr>
                  </a:outerShdw>
                </a:effectLst>
                <a:latin typeface="Berlin Sans FB" panose="020E0602020502020306" pitchFamily="34" charset="0"/>
              </a:rPr>
              <a:t>   I salti in elevazione - classifica</a:t>
            </a:r>
          </a:p>
        </p:txBody>
      </p:sp>
      <p:graphicFrame>
        <p:nvGraphicFramePr>
          <p:cNvPr id="10" name="Group 420"/>
          <p:cNvGraphicFramePr>
            <a:graphicFrameLocks noGrp="1"/>
          </p:cNvGraphicFramePr>
          <p:nvPr>
            <p:extLst>
              <p:ext uri="{D42A27DB-BD31-4B8C-83A1-F6EECF244321}">
                <p14:modId xmlns:p14="http://schemas.microsoft.com/office/powerpoint/2010/main" xmlns="" val="3473987996"/>
              </p:ext>
            </p:extLst>
          </p:nvPr>
        </p:nvGraphicFramePr>
        <p:xfrm>
          <a:off x="611560" y="1556792"/>
          <a:ext cx="6444000" cy="3564000"/>
        </p:xfrm>
        <a:graphic>
          <a:graphicData uri="http://schemas.openxmlformats.org/drawingml/2006/table">
            <a:tbl>
              <a:tblPr>
                <a:tableStyleId>{BC89EF96-8CEA-46FF-86C4-4CE0E7609802}</a:tableStyleId>
              </a:tblPr>
              <a:tblGrid>
                <a:gridCol w="540000">
                  <a:extLst>
                    <a:ext uri="{9D8B030D-6E8A-4147-A177-3AD203B41FA5}">
                      <a16:colId xmlns:a16="http://schemas.microsoft.com/office/drawing/2014/main" xmlns="" val="20000"/>
                    </a:ext>
                  </a:extLst>
                </a:gridCol>
                <a:gridCol w="648000">
                  <a:extLst>
                    <a:ext uri="{9D8B030D-6E8A-4147-A177-3AD203B41FA5}">
                      <a16:colId xmlns:a16="http://schemas.microsoft.com/office/drawing/2014/main" xmlns="" val="20001"/>
                    </a:ext>
                  </a:extLst>
                </a:gridCol>
                <a:gridCol w="648000">
                  <a:extLst>
                    <a:ext uri="{9D8B030D-6E8A-4147-A177-3AD203B41FA5}">
                      <a16:colId xmlns:a16="http://schemas.microsoft.com/office/drawing/2014/main" xmlns="" val="20002"/>
                    </a:ext>
                  </a:extLst>
                </a:gridCol>
                <a:gridCol w="648000">
                  <a:extLst>
                    <a:ext uri="{9D8B030D-6E8A-4147-A177-3AD203B41FA5}">
                      <a16:colId xmlns:a16="http://schemas.microsoft.com/office/drawing/2014/main" xmlns="" val="20003"/>
                    </a:ext>
                  </a:extLst>
                </a:gridCol>
                <a:gridCol w="648000">
                  <a:extLst>
                    <a:ext uri="{9D8B030D-6E8A-4147-A177-3AD203B41FA5}">
                      <a16:colId xmlns:a16="http://schemas.microsoft.com/office/drawing/2014/main" xmlns="" val="20004"/>
                    </a:ext>
                  </a:extLst>
                </a:gridCol>
                <a:gridCol w="648000">
                  <a:extLst>
                    <a:ext uri="{9D8B030D-6E8A-4147-A177-3AD203B41FA5}">
                      <a16:colId xmlns:a16="http://schemas.microsoft.com/office/drawing/2014/main" xmlns="" val="20005"/>
                    </a:ext>
                  </a:extLst>
                </a:gridCol>
                <a:gridCol w="648000">
                  <a:extLst>
                    <a:ext uri="{9D8B030D-6E8A-4147-A177-3AD203B41FA5}">
                      <a16:colId xmlns:a16="http://schemas.microsoft.com/office/drawing/2014/main" xmlns="" val="20006"/>
                    </a:ext>
                  </a:extLst>
                </a:gridCol>
                <a:gridCol w="1008000">
                  <a:extLst>
                    <a:ext uri="{9D8B030D-6E8A-4147-A177-3AD203B41FA5}">
                      <a16:colId xmlns:a16="http://schemas.microsoft.com/office/drawing/2014/main" xmlns="" val="20007"/>
                    </a:ext>
                  </a:extLst>
                </a:gridCol>
                <a:gridCol w="1008000">
                  <a:extLst>
                    <a:ext uri="{9D8B030D-6E8A-4147-A177-3AD203B41FA5}">
                      <a16:colId xmlns:a16="http://schemas.microsoft.com/office/drawing/2014/main" xmlns="" val="20008"/>
                    </a:ext>
                  </a:extLst>
                </a:gridCol>
              </a:tblGrid>
              <a:tr h="54000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it-IT" sz="1600" b="1" kern="1200" dirty="0">
                          <a:solidFill>
                            <a:srgbClr val="001D58"/>
                          </a:solidFill>
                          <a:latin typeface="Calibri" panose="020F0502020204030204" pitchFamily="34" charset="0"/>
                          <a:ea typeface="+mn-ea"/>
                          <a:cs typeface="+mn-cs"/>
                        </a:rPr>
                        <a:t>N</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it-IT" sz="1600" b="1" kern="1200" dirty="0">
                          <a:solidFill>
                            <a:srgbClr val="001D58"/>
                          </a:solidFill>
                          <a:latin typeface="Calibri" panose="020F0502020204030204" pitchFamily="34" charset="0"/>
                          <a:ea typeface="+mn-ea"/>
                          <a:cs typeface="+mn-cs"/>
                        </a:rPr>
                        <a:t>1.91</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it-IT" sz="1600" b="1" kern="1200" dirty="0">
                          <a:solidFill>
                            <a:srgbClr val="001D58"/>
                          </a:solidFill>
                          <a:latin typeface="Calibri" panose="020F0502020204030204" pitchFamily="34" charset="0"/>
                          <a:ea typeface="+mn-ea"/>
                          <a:cs typeface="+mn-cs"/>
                        </a:rPr>
                        <a:t>1.94</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it-IT" sz="1600" b="1" kern="1200" dirty="0">
                          <a:solidFill>
                            <a:srgbClr val="001D58"/>
                          </a:solidFill>
                          <a:latin typeface="Calibri" panose="020F0502020204030204" pitchFamily="34" charset="0"/>
                          <a:ea typeface="+mn-ea"/>
                          <a:cs typeface="+mn-cs"/>
                        </a:rPr>
                        <a:t>1.97</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it-IT" sz="1600" b="1" kern="1200" dirty="0">
                          <a:solidFill>
                            <a:srgbClr val="001D58"/>
                          </a:solidFill>
                          <a:latin typeface="Calibri" panose="020F0502020204030204" pitchFamily="34" charset="0"/>
                          <a:ea typeface="+mn-ea"/>
                          <a:cs typeface="+mn-cs"/>
                        </a:rPr>
                        <a:t>2.00</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it-IT" sz="1600" b="1" kern="1200" dirty="0">
                          <a:solidFill>
                            <a:srgbClr val="001D58"/>
                          </a:solidFill>
                          <a:latin typeface="Calibri" panose="020F0502020204030204" pitchFamily="34" charset="0"/>
                          <a:ea typeface="+mn-ea"/>
                          <a:cs typeface="+mn-cs"/>
                        </a:rPr>
                        <a:t>P</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it-IT" sz="1600" b="1" kern="1200" dirty="0">
                          <a:solidFill>
                            <a:srgbClr val="001D58"/>
                          </a:solidFill>
                          <a:latin typeface="Calibri" panose="020F0502020204030204" pitchFamily="34" charset="0"/>
                          <a:ea typeface="+mn-ea"/>
                          <a:cs typeface="+mn-cs"/>
                        </a:rPr>
                        <a:t>F</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it-IT" sz="1600" b="1" kern="1200" dirty="0">
                          <a:solidFill>
                            <a:srgbClr val="001D58"/>
                          </a:solidFill>
                          <a:latin typeface="Calibri" panose="020F0502020204030204" pitchFamily="34" charset="0"/>
                          <a:ea typeface="+mn-ea"/>
                          <a:cs typeface="+mn-cs"/>
                        </a:rPr>
                        <a:t>Risultato</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it-IT" sz="1600" b="1" kern="1200">
                          <a:solidFill>
                            <a:srgbClr val="001D58"/>
                          </a:solidFill>
                          <a:latin typeface="Calibri" panose="020F0502020204030204" pitchFamily="34" charset="0"/>
                          <a:ea typeface="+mn-ea"/>
                          <a:cs typeface="+mn-cs"/>
                        </a:rPr>
                        <a:t>Classifica</a:t>
                      </a:r>
                      <a:endParaRPr lang="it-IT" sz="1600" b="1" kern="1200" dirty="0">
                        <a:solidFill>
                          <a:srgbClr val="001D58"/>
                        </a:solidFill>
                        <a:latin typeface="Calibri" panose="020F0502020204030204" pitchFamily="34" charset="0"/>
                        <a:ea typeface="+mn-ea"/>
                        <a:cs typeface="+mn-cs"/>
                      </a:endParaRPr>
                    </a:p>
                  </a:txBody>
                  <a:tcPr marT="45709" marB="45709" anchor="ctr" horzOverflow="overflow">
                    <a:solidFill>
                      <a:schemeClr val="accent2">
                        <a:lumMod val="20000"/>
                        <a:lumOff val="80000"/>
                      </a:schemeClr>
                    </a:solidFill>
                  </a:tcPr>
                </a:tc>
                <a:extLst>
                  <a:ext uri="{0D108BD9-81ED-4DB2-BD59-A6C34878D82A}">
                    <a16:rowId xmlns:a16="http://schemas.microsoft.com/office/drawing/2014/main" xmlns="" val="10000"/>
                  </a:ext>
                </a:extLst>
              </a:tr>
              <a:tr h="43200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800" b="0" u="none" strike="noStrike" cap="none" normalizeH="0" baseline="0" dirty="0">
                          <a:ln>
                            <a:noFill/>
                          </a:ln>
                          <a:effectLst/>
                          <a:latin typeface="Calibri" panose="020F0502020204030204" pitchFamily="34" charset="0"/>
                        </a:rPr>
                        <a:t>A</a:t>
                      </a:r>
                      <a:endParaRPr kumimoji="0" lang="it-IT" sz="18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600" b="0" i="0" u="none" strike="noStrike" cap="none" normalizeH="0" baseline="0" dirty="0">
                          <a:ln>
                            <a:noFill/>
                          </a:ln>
                          <a:solidFill>
                            <a:schemeClr val="tx1"/>
                          </a:solidFill>
                          <a:effectLst/>
                          <a:latin typeface="Calibri" panose="020F0502020204030204" pitchFamily="34" charset="0"/>
                        </a:rPr>
                        <a:t>O</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600" b="0" i="0" u="none" strike="noStrike" cap="none" normalizeH="0" baseline="0" dirty="0">
                          <a:ln>
                            <a:noFill/>
                          </a:ln>
                          <a:solidFill>
                            <a:schemeClr val="tx1"/>
                          </a:solidFill>
                          <a:effectLst/>
                          <a:latin typeface="Calibri" panose="020F0502020204030204" pitchFamily="34" charset="0"/>
                        </a:rPr>
                        <a:t>O</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600" b="0" i="0" u="none" strike="noStrike" cap="none" normalizeH="0" baseline="0" dirty="0">
                          <a:ln>
                            <a:noFill/>
                          </a:ln>
                          <a:solidFill>
                            <a:schemeClr val="tx1"/>
                          </a:solidFill>
                          <a:effectLst/>
                          <a:latin typeface="Calibri" panose="020F0502020204030204" pitchFamily="34" charset="0"/>
                        </a:rPr>
                        <a:t>X </a:t>
                      </a:r>
                      <a:r>
                        <a:rPr kumimoji="0" lang="it-IT" sz="1600" b="0" i="0" u="none" strike="noStrike" cap="none" normalizeH="0" baseline="0" dirty="0" err="1">
                          <a:ln>
                            <a:noFill/>
                          </a:ln>
                          <a:solidFill>
                            <a:schemeClr val="tx1"/>
                          </a:solidFill>
                          <a:effectLst/>
                          <a:latin typeface="Calibri" panose="020F0502020204030204" pitchFamily="34" charset="0"/>
                        </a:rPr>
                        <a:t>X</a:t>
                      </a:r>
                      <a:r>
                        <a:rPr kumimoji="0" lang="it-IT" sz="1600" b="0" i="0" u="none" strike="noStrike" cap="none" normalizeH="0" baseline="0" dirty="0">
                          <a:ln>
                            <a:noFill/>
                          </a:ln>
                          <a:solidFill>
                            <a:schemeClr val="tx1"/>
                          </a:solidFill>
                          <a:effectLst/>
                          <a:latin typeface="Calibri" panose="020F0502020204030204" pitchFamily="34" charset="0"/>
                        </a:rPr>
                        <a:t>  </a:t>
                      </a:r>
                      <a:r>
                        <a:rPr lang="it-IT" sz="1600" b="1" dirty="0">
                          <a:solidFill>
                            <a:srgbClr val="001D58"/>
                          </a:solidFill>
                          <a:latin typeface="Calibri" panose="020F0502020204030204" pitchFamily="34" charset="0"/>
                        </a:rPr>
                        <a:t>-</a:t>
                      </a:r>
                      <a:endParaRPr kumimoji="0" lang="it-IT" sz="16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600" b="0" i="0" u="none" strike="noStrike" cap="none" normalizeH="0" baseline="0" dirty="0">
                          <a:ln>
                            <a:noFill/>
                          </a:ln>
                          <a:solidFill>
                            <a:schemeClr val="tx1"/>
                          </a:solidFill>
                          <a:effectLst/>
                          <a:latin typeface="Calibri" panose="020F0502020204030204" pitchFamily="34" charset="0"/>
                        </a:rPr>
                        <a:t>X</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it-IT" sz="16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it-IT" sz="16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it-IT" sz="16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it-IT" sz="1600" b="1"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solidFill>
                      <a:schemeClr val="accent2">
                        <a:lumMod val="20000"/>
                        <a:lumOff val="80000"/>
                      </a:schemeClr>
                    </a:solidFill>
                  </a:tcPr>
                </a:tc>
                <a:extLst>
                  <a:ext uri="{0D108BD9-81ED-4DB2-BD59-A6C34878D82A}">
                    <a16:rowId xmlns:a16="http://schemas.microsoft.com/office/drawing/2014/main" xmlns="" val="10001"/>
                  </a:ext>
                </a:extLst>
              </a:tr>
              <a:tr h="43200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800" b="0" u="none" strike="noStrike" cap="none" normalizeH="0" baseline="0" dirty="0">
                          <a:ln>
                            <a:noFill/>
                          </a:ln>
                          <a:effectLst/>
                          <a:latin typeface="Calibri" panose="020F0502020204030204" pitchFamily="34" charset="0"/>
                        </a:rPr>
                        <a:t>B</a:t>
                      </a:r>
                      <a:endParaRPr kumimoji="0" lang="it-IT" sz="18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600" b="0" i="0" u="none" strike="noStrike" cap="none" normalizeH="0" baseline="0" dirty="0">
                          <a:ln>
                            <a:noFill/>
                          </a:ln>
                          <a:solidFill>
                            <a:schemeClr val="tx1"/>
                          </a:solidFill>
                          <a:effectLst/>
                          <a:latin typeface="Calibri" panose="020F0502020204030204" pitchFamily="34" charset="0"/>
                        </a:rPr>
                        <a:t>O</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600" b="0" i="0" u="none" strike="noStrike" cap="none" normalizeH="0" baseline="0" dirty="0">
                          <a:ln>
                            <a:noFill/>
                          </a:ln>
                          <a:solidFill>
                            <a:schemeClr val="tx1"/>
                          </a:solidFill>
                          <a:effectLst/>
                          <a:latin typeface="Calibri" panose="020F0502020204030204" pitchFamily="34" charset="0"/>
                        </a:rPr>
                        <a:t>X </a:t>
                      </a:r>
                      <a:r>
                        <a:rPr lang="it-IT" sz="1600" b="1" dirty="0">
                          <a:solidFill>
                            <a:srgbClr val="001D58"/>
                          </a:solidFill>
                          <a:latin typeface="Calibri" panose="020F0502020204030204" pitchFamily="34" charset="0"/>
                        </a:rPr>
                        <a:t>-</a:t>
                      </a:r>
                      <a:endParaRPr kumimoji="0" lang="it-IT" sz="16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600" b="0" i="0" u="none" strike="noStrike" cap="none" normalizeH="0" baseline="0" dirty="0">
                          <a:ln>
                            <a:noFill/>
                          </a:ln>
                          <a:solidFill>
                            <a:schemeClr val="tx1"/>
                          </a:solidFill>
                          <a:effectLst/>
                          <a:latin typeface="Calibri" panose="020F0502020204030204" pitchFamily="34" charset="0"/>
                        </a:rPr>
                        <a:t>XO</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600" b="0" i="0" u="none" strike="noStrike" cap="none" normalizeH="0" baseline="0" dirty="0">
                          <a:ln>
                            <a:noFill/>
                          </a:ln>
                          <a:solidFill>
                            <a:schemeClr val="tx1"/>
                          </a:solidFill>
                          <a:effectLst/>
                          <a:latin typeface="Calibri" panose="020F0502020204030204" pitchFamily="34" charset="0"/>
                        </a:rPr>
                        <a:t>XXX</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it-IT" sz="16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it-IT" sz="16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it-IT" sz="16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it-IT" sz="1600" b="1"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solidFill>
                      <a:schemeClr val="accent2">
                        <a:lumMod val="20000"/>
                        <a:lumOff val="80000"/>
                      </a:schemeClr>
                    </a:solidFill>
                  </a:tcPr>
                </a:tc>
                <a:extLst>
                  <a:ext uri="{0D108BD9-81ED-4DB2-BD59-A6C34878D82A}">
                    <a16:rowId xmlns:a16="http://schemas.microsoft.com/office/drawing/2014/main" xmlns="" val="10002"/>
                  </a:ext>
                </a:extLst>
              </a:tr>
              <a:tr h="43200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800" b="0" u="none" strike="noStrike" cap="none" normalizeH="0" baseline="0" dirty="0">
                          <a:ln>
                            <a:noFill/>
                          </a:ln>
                          <a:effectLst/>
                          <a:latin typeface="Calibri" panose="020F0502020204030204" pitchFamily="34" charset="0"/>
                        </a:rPr>
                        <a:t>C</a:t>
                      </a:r>
                      <a:endParaRPr kumimoji="0" lang="it-IT" sz="18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600" b="0" i="0" u="none" strike="noStrike" cap="none" normalizeH="0" baseline="0" dirty="0">
                          <a:ln>
                            <a:noFill/>
                          </a:ln>
                          <a:solidFill>
                            <a:schemeClr val="tx1"/>
                          </a:solidFill>
                          <a:effectLst/>
                          <a:latin typeface="Calibri" panose="020F0502020204030204" pitchFamily="34" charset="0"/>
                        </a:rPr>
                        <a:t>O</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600" b="0" i="0" u="none" strike="noStrike" cap="none" normalizeH="0" baseline="0" dirty="0">
                          <a:ln>
                            <a:noFill/>
                          </a:ln>
                          <a:solidFill>
                            <a:schemeClr val="tx1"/>
                          </a:solidFill>
                          <a:effectLst/>
                          <a:latin typeface="Calibri" panose="020F0502020204030204" pitchFamily="34" charset="0"/>
                        </a:rPr>
                        <a:t>-</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600" b="0" i="0" u="none" strike="noStrike" cap="none" normalizeH="0" baseline="0" dirty="0">
                          <a:ln>
                            <a:noFill/>
                          </a:ln>
                          <a:solidFill>
                            <a:schemeClr val="tx1"/>
                          </a:solidFill>
                          <a:effectLst/>
                          <a:latin typeface="Calibri" panose="020F0502020204030204" pitchFamily="34" charset="0"/>
                        </a:rPr>
                        <a:t>XO</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600" b="0" i="0" u="none" strike="noStrike" cap="none" normalizeH="0" baseline="0" dirty="0">
                          <a:ln>
                            <a:noFill/>
                          </a:ln>
                          <a:solidFill>
                            <a:schemeClr val="tx1"/>
                          </a:solidFill>
                          <a:effectLst/>
                          <a:latin typeface="Calibri" panose="020F0502020204030204" pitchFamily="34" charset="0"/>
                        </a:rPr>
                        <a:t>XXX</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it-IT" sz="16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it-IT" sz="16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it-IT" sz="16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it-IT" sz="1600" b="1"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solidFill>
                      <a:schemeClr val="accent2">
                        <a:lumMod val="20000"/>
                        <a:lumOff val="80000"/>
                      </a:schemeClr>
                    </a:solidFill>
                  </a:tcPr>
                </a:tc>
                <a:extLst>
                  <a:ext uri="{0D108BD9-81ED-4DB2-BD59-A6C34878D82A}">
                    <a16:rowId xmlns:a16="http://schemas.microsoft.com/office/drawing/2014/main" xmlns="" val="10003"/>
                  </a:ext>
                </a:extLst>
              </a:tr>
              <a:tr h="43200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800" b="0" u="none" strike="noStrike" cap="none" normalizeH="0" baseline="0" dirty="0">
                          <a:ln>
                            <a:noFill/>
                          </a:ln>
                          <a:effectLst/>
                          <a:latin typeface="Calibri" panose="020F0502020204030204" pitchFamily="34" charset="0"/>
                        </a:rPr>
                        <a:t>D</a:t>
                      </a:r>
                      <a:endParaRPr kumimoji="0" lang="it-IT" sz="18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600" b="0" i="0" u="none" strike="noStrike" cap="none" normalizeH="0" baseline="0" dirty="0">
                          <a:ln>
                            <a:noFill/>
                          </a:ln>
                          <a:solidFill>
                            <a:schemeClr val="tx1"/>
                          </a:solidFill>
                          <a:effectLst/>
                          <a:latin typeface="Calibri" panose="020F0502020204030204" pitchFamily="34" charset="0"/>
                        </a:rPr>
                        <a:t>O</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600" b="0" i="0" u="none" strike="noStrike" cap="none" normalizeH="0" baseline="0" dirty="0">
                          <a:ln>
                            <a:noFill/>
                          </a:ln>
                          <a:solidFill>
                            <a:schemeClr val="tx1"/>
                          </a:solidFill>
                          <a:effectLst/>
                          <a:latin typeface="Calibri" panose="020F0502020204030204" pitchFamily="34" charset="0"/>
                        </a:rPr>
                        <a:t>XXX</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it-IT" sz="16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it-IT" sz="16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it-IT" sz="16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it-IT" sz="16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it-IT" sz="16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it-IT" sz="1600" b="1"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solidFill>
                      <a:schemeClr val="accent2">
                        <a:lumMod val="20000"/>
                        <a:lumOff val="80000"/>
                      </a:schemeClr>
                    </a:solidFill>
                  </a:tcPr>
                </a:tc>
                <a:extLst>
                  <a:ext uri="{0D108BD9-81ED-4DB2-BD59-A6C34878D82A}">
                    <a16:rowId xmlns:a16="http://schemas.microsoft.com/office/drawing/2014/main" xmlns="" val="10004"/>
                  </a:ext>
                </a:extLst>
              </a:tr>
              <a:tr h="43200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800" b="0" i="0" u="none" strike="noStrike" cap="none" normalizeH="0" baseline="0" dirty="0">
                          <a:ln>
                            <a:noFill/>
                          </a:ln>
                          <a:solidFill>
                            <a:schemeClr val="tx1"/>
                          </a:solidFill>
                          <a:effectLst/>
                          <a:latin typeface="Calibri" panose="020F0502020204030204" pitchFamily="34" charset="0"/>
                        </a:rPr>
                        <a:t>E</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600" b="0" i="0" u="none" strike="noStrike" cap="none" normalizeH="0" baseline="0" dirty="0">
                          <a:ln>
                            <a:noFill/>
                          </a:ln>
                          <a:solidFill>
                            <a:schemeClr val="tx1"/>
                          </a:solidFill>
                          <a:effectLst/>
                          <a:latin typeface="Calibri" panose="020F0502020204030204" pitchFamily="34" charset="0"/>
                        </a:rPr>
                        <a:t>XO</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600" b="0" i="0" u="none" strike="noStrike" cap="none" normalizeH="0" baseline="0" dirty="0">
                          <a:ln>
                            <a:noFill/>
                          </a:ln>
                          <a:solidFill>
                            <a:schemeClr val="tx1"/>
                          </a:solidFill>
                          <a:effectLst/>
                          <a:latin typeface="Calibri" panose="020F0502020204030204" pitchFamily="34" charset="0"/>
                        </a:rPr>
                        <a:t>XXX</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it-IT" sz="16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it-IT" sz="16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it-IT" sz="16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it-IT" sz="16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it-IT" sz="16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it-IT" sz="1600" b="1"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solidFill>
                      <a:schemeClr val="accent2">
                        <a:lumMod val="20000"/>
                        <a:lumOff val="80000"/>
                      </a:schemeClr>
                    </a:solidFill>
                  </a:tcPr>
                </a:tc>
                <a:extLst>
                  <a:ext uri="{0D108BD9-81ED-4DB2-BD59-A6C34878D82A}">
                    <a16:rowId xmlns:a16="http://schemas.microsoft.com/office/drawing/2014/main" xmlns="" val="10005"/>
                  </a:ext>
                </a:extLst>
              </a:tr>
              <a:tr h="43200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800" b="0" i="0" u="none" strike="noStrike" cap="none" normalizeH="0" baseline="0" dirty="0">
                          <a:ln>
                            <a:noFill/>
                          </a:ln>
                          <a:solidFill>
                            <a:schemeClr val="tx1"/>
                          </a:solidFill>
                          <a:effectLst/>
                          <a:latin typeface="Calibri" panose="020F0502020204030204" pitchFamily="34" charset="0"/>
                        </a:rPr>
                        <a:t>F</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600" b="0" i="0" u="none" strike="noStrike" cap="none" normalizeH="0" baseline="0" dirty="0">
                          <a:ln>
                            <a:noFill/>
                          </a:ln>
                          <a:solidFill>
                            <a:schemeClr val="tx1"/>
                          </a:solidFill>
                          <a:effectLst/>
                          <a:latin typeface="Calibri" panose="020F0502020204030204" pitchFamily="34" charset="0"/>
                        </a:rPr>
                        <a:t>XXO</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600" b="0" i="0" u="none" strike="noStrike" cap="none" normalizeH="0" baseline="0" dirty="0">
                          <a:ln>
                            <a:noFill/>
                          </a:ln>
                          <a:solidFill>
                            <a:schemeClr val="tx1"/>
                          </a:solidFill>
                          <a:effectLst/>
                          <a:latin typeface="Calibri" panose="020F0502020204030204" pitchFamily="34" charset="0"/>
                        </a:rPr>
                        <a:t>XXO</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600" b="0" i="0" u="none" strike="noStrike" cap="none" normalizeH="0" baseline="0" dirty="0">
                          <a:ln>
                            <a:noFill/>
                          </a:ln>
                          <a:solidFill>
                            <a:schemeClr val="tx1"/>
                          </a:solidFill>
                          <a:effectLst/>
                          <a:latin typeface="Calibri" panose="020F0502020204030204" pitchFamily="34" charset="0"/>
                        </a:rPr>
                        <a:t>XXO</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600" b="0" i="0" u="none" strike="noStrike" cap="none" normalizeH="0" baseline="0" dirty="0">
                          <a:ln>
                            <a:noFill/>
                          </a:ln>
                          <a:solidFill>
                            <a:schemeClr val="tx1"/>
                          </a:solidFill>
                          <a:effectLst/>
                          <a:latin typeface="Calibri" panose="020F0502020204030204" pitchFamily="34" charset="0"/>
                        </a:rPr>
                        <a:t>XXO</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it-IT" sz="16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it-IT" sz="16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it-IT" sz="16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it-IT" sz="1600" b="1"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solidFill>
                      <a:schemeClr val="accent2">
                        <a:lumMod val="20000"/>
                        <a:lumOff val="80000"/>
                      </a:schemeClr>
                    </a:solidFill>
                  </a:tcPr>
                </a:tc>
                <a:extLst>
                  <a:ext uri="{0D108BD9-81ED-4DB2-BD59-A6C34878D82A}">
                    <a16:rowId xmlns:a16="http://schemas.microsoft.com/office/drawing/2014/main" xmlns="" val="10006"/>
                  </a:ext>
                </a:extLst>
              </a:tr>
              <a:tr h="43200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800" b="0" i="0" u="none" strike="noStrike" cap="none" normalizeH="0" baseline="0" dirty="0">
                          <a:ln>
                            <a:noFill/>
                          </a:ln>
                          <a:solidFill>
                            <a:schemeClr val="tx1"/>
                          </a:solidFill>
                          <a:effectLst/>
                          <a:latin typeface="Calibri" panose="020F0502020204030204" pitchFamily="34" charset="0"/>
                        </a:rPr>
                        <a:t>G</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600" b="0" i="0" u="none" strike="noStrike" cap="none" normalizeH="0" baseline="0" dirty="0">
                          <a:ln>
                            <a:noFill/>
                          </a:ln>
                          <a:solidFill>
                            <a:schemeClr val="tx1"/>
                          </a:solidFill>
                          <a:effectLst/>
                          <a:latin typeface="Calibri" panose="020F0502020204030204" pitchFamily="34" charset="0"/>
                        </a:rPr>
                        <a:t>XO</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600" b="0" i="0" u="none" strike="noStrike" cap="none" normalizeH="0" baseline="0" dirty="0">
                          <a:ln>
                            <a:noFill/>
                          </a:ln>
                          <a:solidFill>
                            <a:schemeClr val="tx1"/>
                          </a:solidFill>
                          <a:effectLst/>
                          <a:latin typeface="Calibri" panose="020F0502020204030204" pitchFamily="34" charset="0"/>
                        </a:rPr>
                        <a:t>-</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600" b="0" i="0" u="none" strike="noStrike" cap="none" normalizeH="0" baseline="0" dirty="0">
                          <a:ln>
                            <a:noFill/>
                          </a:ln>
                          <a:solidFill>
                            <a:schemeClr val="tx1"/>
                          </a:solidFill>
                          <a:effectLst/>
                          <a:latin typeface="Calibri" panose="020F0502020204030204" pitchFamily="34" charset="0"/>
                        </a:rPr>
                        <a:t>XO</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600" b="0" i="0" u="none" strike="noStrike" cap="none" normalizeH="0" baseline="0" dirty="0">
                          <a:ln>
                            <a:noFill/>
                          </a:ln>
                          <a:solidFill>
                            <a:schemeClr val="tx1"/>
                          </a:solidFill>
                          <a:effectLst/>
                          <a:latin typeface="Calibri" panose="020F0502020204030204" pitchFamily="34" charset="0"/>
                        </a:rPr>
                        <a:t>XXX</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it-IT" sz="16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it-IT" sz="16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it-IT" sz="16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it-IT" sz="1600" b="1"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solidFill>
                      <a:schemeClr val="accent2">
                        <a:lumMod val="20000"/>
                        <a:lumOff val="80000"/>
                      </a:schemeClr>
                    </a:solidFill>
                  </a:tcPr>
                </a:tc>
                <a:extLst>
                  <a:ext uri="{0D108BD9-81ED-4DB2-BD59-A6C34878D82A}">
                    <a16:rowId xmlns:a16="http://schemas.microsoft.com/office/drawing/2014/main" xmlns="" val="10007"/>
                  </a:ext>
                </a:extLst>
              </a:tr>
            </a:tbl>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863"/>
          <p:cNvSpPr>
            <a:spLocks noChangeArrowheads="1"/>
          </p:cNvSpPr>
          <p:nvPr/>
        </p:nvSpPr>
        <p:spPr bwMode="auto">
          <a:xfrm>
            <a:off x="0" y="55451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pPr eaLnBrk="0" hangingPunct="0"/>
            <a:endParaRPr lang="it-IT"/>
          </a:p>
        </p:txBody>
      </p:sp>
      <p:sp>
        <p:nvSpPr>
          <p:cNvPr id="59534" name="Rectangle 1744"/>
          <p:cNvSpPr>
            <a:spLocks noChangeArrowheads="1"/>
          </p:cNvSpPr>
          <p:nvPr/>
        </p:nvSpPr>
        <p:spPr bwMode="auto">
          <a:xfrm>
            <a:off x="0" y="55451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pPr eaLnBrk="0" hangingPunct="0"/>
            <a:endParaRPr lang="it-IT"/>
          </a:p>
        </p:txBody>
      </p:sp>
      <p:sp>
        <p:nvSpPr>
          <p:cNvPr id="8" name="Segnaposto contenuto 2"/>
          <p:cNvSpPr txBox="1">
            <a:spLocks/>
          </p:cNvSpPr>
          <p:nvPr/>
        </p:nvSpPr>
        <p:spPr>
          <a:xfrm>
            <a:off x="467544" y="1340768"/>
            <a:ext cx="6912768" cy="381642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a:lnSpc>
                <a:spcPct val="144000"/>
              </a:lnSpc>
              <a:spcBef>
                <a:spcPts val="0"/>
              </a:spcBef>
              <a:buClr>
                <a:schemeClr val="tx1"/>
              </a:buClr>
              <a:buNone/>
            </a:pPr>
            <a:r>
              <a:rPr lang="it-IT" sz="2200" dirty="0">
                <a:solidFill>
                  <a:srgbClr val="001D58"/>
                </a:solidFill>
                <a:latin typeface="Calibri" panose="020F0502020204030204" pitchFamily="34" charset="0"/>
              </a:rPr>
              <a:t>Un atleta commette </a:t>
            </a:r>
            <a:r>
              <a:rPr lang="it-IT" sz="2200" b="1" dirty="0">
                <a:solidFill>
                  <a:srgbClr val="001D58"/>
                </a:solidFill>
                <a:latin typeface="Calibri" panose="020F0502020204030204" pitchFamily="34" charset="0"/>
              </a:rPr>
              <a:t>fallo</a:t>
            </a:r>
            <a:r>
              <a:rPr lang="it-IT" sz="2200" dirty="0">
                <a:solidFill>
                  <a:srgbClr val="001D58"/>
                </a:solidFill>
                <a:latin typeface="Calibri" panose="020F0502020204030204" pitchFamily="34" charset="0"/>
              </a:rPr>
              <a:t> se:</a:t>
            </a:r>
          </a:p>
          <a:p>
            <a:pPr algn="just">
              <a:lnSpc>
                <a:spcPct val="134000"/>
              </a:lnSpc>
              <a:buClr>
                <a:srgbClr val="002060"/>
              </a:buClr>
              <a:buFont typeface="Wingdings" panose="05000000000000000000" pitchFamily="2" charset="2"/>
              <a:buChar char="ü"/>
            </a:pPr>
            <a:r>
              <a:rPr lang="it-IT" sz="2200" dirty="0">
                <a:solidFill>
                  <a:srgbClr val="001D58"/>
                </a:solidFill>
                <a:latin typeface="Calibri" panose="020F0502020204030204" pitchFamily="34" charset="0"/>
              </a:rPr>
              <a:t>esegue il salto non staccando con </a:t>
            </a:r>
            <a:r>
              <a:rPr lang="it-IT" sz="2200" b="1" dirty="0">
                <a:solidFill>
                  <a:srgbClr val="001D58"/>
                </a:solidFill>
                <a:latin typeface="Calibri" panose="020F0502020204030204" pitchFamily="34" charset="0"/>
              </a:rPr>
              <a:t>un solo piede</a:t>
            </a:r>
          </a:p>
          <a:p>
            <a:pPr algn="just">
              <a:lnSpc>
                <a:spcPct val="134000"/>
              </a:lnSpc>
              <a:buClr>
                <a:srgbClr val="002060"/>
              </a:buClr>
              <a:buFont typeface="Wingdings" panose="05000000000000000000" pitchFamily="2" charset="2"/>
              <a:buChar char="ü"/>
            </a:pPr>
            <a:r>
              <a:rPr lang="it-IT" sz="2200" dirty="0">
                <a:solidFill>
                  <a:srgbClr val="001D58"/>
                </a:solidFill>
                <a:latin typeface="Calibri" panose="020F0502020204030204" pitchFamily="34" charset="0"/>
              </a:rPr>
              <a:t>dopo il salto, l’asticella </a:t>
            </a:r>
            <a:r>
              <a:rPr lang="it-IT" sz="2200" b="1" dirty="0">
                <a:solidFill>
                  <a:srgbClr val="001D58"/>
                </a:solidFill>
                <a:latin typeface="Calibri" panose="020F0502020204030204" pitchFamily="34" charset="0"/>
              </a:rPr>
              <a:t>non rimane </a:t>
            </a:r>
            <a:r>
              <a:rPr lang="it-IT" sz="2200" dirty="0">
                <a:solidFill>
                  <a:srgbClr val="001D58"/>
                </a:solidFill>
                <a:latin typeface="Calibri" panose="020F0502020204030204" pitchFamily="34" charset="0"/>
              </a:rPr>
              <a:t>sui supporti a causa dell’azione del concorrente durante il salto</a:t>
            </a:r>
          </a:p>
          <a:p>
            <a:pPr algn="just">
              <a:lnSpc>
                <a:spcPct val="134000"/>
              </a:lnSpc>
              <a:buClr>
                <a:srgbClr val="002060"/>
              </a:buClr>
              <a:buFont typeface="Wingdings" panose="05000000000000000000" pitchFamily="2" charset="2"/>
              <a:buChar char="ü"/>
            </a:pPr>
            <a:r>
              <a:rPr lang="it-IT" sz="2200" b="1" dirty="0">
                <a:solidFill>
                  <a:srgbClr val="001D58"/>
                </a:solidFill>
                <a:latin typeface="Calibri" panose="020F0502020204030204" pitchFamily="34" charset="0"/>
              </a:rPr>
              <a:t>tocca</a:t>
            </a:r>
            <a:r>
              <a:rPr lang="it-IT" sz="2200" dirty="0">
                <a:solidFill>
                  <a:srgbClr val="001D58"/>
                </a:solidFill>
                <a:latin typeface="Calibri" panose="020F0502020204030204" pitchFamily="34" charset="0"/>
              </a:rPr>
              <a:t> il terreno, compresa la zona di caduta </a:t>
            </a:r>
            <a:r>
              <a:rPr lang="it-IT" sz="2200" b="1" dirty="0">
                <a:solidFill>
                  <a:srgbClr val="001D58"/>
                </a:solidFill>
                <a:latin typeface="Calibri" panose="020F0502020204030204" pitchFamily="34" charset="0"/>
              </a:rPr>
              <a:t>al di là </a:t>
            </a:r>
            <a:r>
              <a:rPr lang="it-IT" sz="2200" dirty="0">
                <a:solidFill>
                  <a:srgbClr val="001D58"/>
                </a:solidFill>
                <a:latin typeface="Calibri" panose="020F0502020204030204" pitchFamily="34" charset="0"/>
              </a:rPr>
              <a:t>del piano verticale dei ritti sia all’interno che all’esterno di essi senza prima aver superato l’asticella</a:t>
            </a:r>
          </a:p>
          <a:p>
            <a:pPr marL="0" indent="0" algn="just">
              <a:lnSpc>
                <a:spcPct val="134000"/>
              </a:lnSpc>
              <a:buClr>
                <a:srgbClr val="002060"/>
              </a:buClr>
              <a:buNone/>
            </a:pPr>
            <a:endParaRPr lang="it-IT" sz="2200" dirty="0">
              <a:solidFill>
                <a:srgbClr val="001D58"/>
              </a:solidFill>
              <a:latin typeface="Calibri" panose="020F0502020204030204" pitchFamily="34" charset="0"/>
            </a:endParaRPr>
          </a:p>
          <a:p>
            <a:pPr marL="0" indent="0" algn="just">
              <a:lnSpc>
                <a:spcPct val="144000"/>
              </a:lnSpc>
              <a:spcBef>
                <a:spcPts val="0"/>
              </a:spcBef>
              <a:buClr>
                <a:schemeClr val="tx1"/>
              </a:buClr>
              <a:buNone/>
            </a:pPr>
            <a:endParaRPr lang="it-IT" sz="2200" dirty="0">
              <a:solidFill>
                <a:srgbClr val="001D58"/>
              </a:solidFill>
              <a:latin typeface="Calibri" panose="020F0502020204030204" pitchFamily="34" charset="0"/>
            </a:endParaRPr>
          </a:p>
          <a:p>
            <a:pPr marL="0" indent="0" algn="just">
              <a:lnSpc>
                <a:spcPct val="144000"/>
              </a:lnSpc>
              <a:spcBef>
                <a:spcPts val="0"/>
              </a:spcBef>
              <a:buClr>
                <a:schemeClr val="tx1"/>
              </a:buClr>
              <a:buNone/>
            </a:pPr>
            <a:endParaRPr lang="it-IT" sz="2200" dirty="0">
              <a:solidFill>
                <a:srgbClr val="001D58"/>
              </a:solidFill>
              <a:latin typeface="Calibri" panose="020F0502020204030204" pitchFamily="34" charset="0"/>
            </a:endParaRPr>
          </a:p>
        </p:txBody>
      </p:sp>
      <p:sp>
        <p:nvSpPr>
          <p:cNvPr id="9" name="CasellaDiTesto 8"/>
          <p:cNvSpPr txBox="1">
            <a:spLocks noChangeArrowheads="1"/>
          </p:cNvSpPr>
          <p:nvPr/>
        </p:nvSpPr>
        <p:spPr bwMode="auto">
          <a:xfrm>
            <a:off x="0" y="225780"/>
            <a:ext cx="7200800" cy="8989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50000"/>
              </a:lnSpc>
              <a:spcBef>
                <a:spcPts val="600"/>
              </a:spcBef>
              <a:spcAft>
                <a:spcPts val="600"/>
              </a:spcAft>
            </a:pPr>
            <a:r>
              <a:rPr lang="it-IT" sz="4000" i="1" dirty="0">
                <a:solidFill>
                  <a:srgbClr val="92D050"/>
                </a:solidFill>
                <a:effectLst>
                  <a:outerShdw blurRad="38100" dist="38100" dir="2700000" algn="tl">
                    <a:srgbClr val="000000">
                      <a:alpha val="43137"/>
                    </a:srgbClr>
                  </a:outerShdw>
                </a:effectLst>
                <a:latin typeface="Berlin Sans FB" panose="020E0602020502020306" pitchFamily="34" charset="0"/>
              </a:rPr>
              <a:t>   Salto in alto</a:t>
            </a:r>
          </a:p>
        </p:txBody>
      </p:sp>
      <p:sp>
        <p:nvSpPr>
          <p:cNvPr id="6" name="Segnaposto contenuto 2"/>
          <p:cNvSpPr txBox="1">
            <a:spLocks/>
          </p:cNvSpPr>
          <p:nvPr/>
        </p:nvSpPr>
        <p:spPr>
          <a:xfrm>
            <a:off x="467544" y="4941168"/>
            <a:ext cx="3816424" cy="180020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a:lnSpc>
                <a:spcPct val="144000"/>
              </a:lnSpc>
              <a:spcBef>
                <a:spcPts val="0"/>
              </a:spcBef>
              <a:buClr>
                <a:schemeClr val="tx1"/>
              </a:buClr>
              <a:buNone/>
            </a:pPr>
            <a:r>
              <a:rPr lang="it-IT" sz="2200" dirty="0">
                <a:solidFill>
                  <a:srgbClr val="001D58"/>
                </a:solidFill>
                <a:latin typeface="Calibri" panose="020F0502020204030204" pitchFamily="34" charset="0"/>
              </a:rPr>
              <a:t>Se un atleta nell’azione di salto tocca il terreno al di là e non ne trae vantaggio il salto è valido.</a:t>
            </a:r>
          </a:p>
          <a:p>
            <a:pPr marL="0" indent="0" algn="just">
              <a:lnSpc>
                <a:spcPct val="134000"/>
              </a:lnSpc>
              <a:buClr>
                <a:srgbClr val="002060"/>
              </a:buClr>
              <a:buNone/>
            </a:pPr>
            <a:endParaRPr lang="it-IT" sz="2200" dirty="0">
              <a:solidFill>
                <a:srgbClr val="001D58"/>
              </a:solidFill>
              <a:latin typeface="Calibri" panose="020F0502020204030204" pitchFamily="34" charset="0"/>
            </a:endParaRPr>
          </a:p>
          <a:p>
            <a:pPr marL="0" indent="0" algn="just">
              <a:lnSpc>
                <a:spcPct val="144000"/>
              </a:lnSpc>
              <a:spcBef>
                <a:spcPts val="0"/>
              </a:spcBef>
              <a:buClr>
                <a:schemeClr val="tx1"/>
              </a:buClr>
              <a:buNone/>
            </a:pPr>
            <a:endParaRPr lang="it-IT" sz="2200" dirty="0">
              <a:solidFill>
                <a:srgbClr val="001D58"/>
              </a:solidFill>
              <a:latin typeface="Calibri" panose="020F0502020204030204" pitchFamily="34" charset="0"/>
            </a:endParaRPr>
          </a:p>
          <a:p>
            <a:pPr marL="0" indent="0" algn="just">
              <a:lnSpc>
                <a:spcPct val="144000"/>
              </a:lnSpc>
              <a:spcBef>
                <a:spcPts val="0"/>
              </a:spcBef>
              <a:buClr>
                <a:schemeClr val="tx1"/>
              </a:buClr>
              <a:buNone/>
            </a:pPr>
            <a:endParaRPr lang="it-IT" sz="2200" dirty="0">
              <a:solidFill>
                <a:srgbClr val="001D58"/>
              </a:solidFill>
              <a:latin typeface="Calibri" panose="020F0502020204030204" pitchFamily="34" charset="0"/>
            </a:endParaRPr>
          </a:p>
        </p:txBody>
      </p:sp>
      <p:pic>
        <p:nvPicPr>
          <p:cNvPr id="7" name="Picture 4"/>
          <p:cNvPicPr>
            <a:picLocks noGrp="1" noChangeAspect="1" noChangeArrowheads="1"/>
          </p:cNvPicPr>
          <p:nvPr>
            <p:ph idx="1"/>
          </p:nvPr>
        </p:nvPicPr>
        <p:blipFill rotWithShape="1">
          <a:blip r:embed="rId2">
            <a:extLst>
              <a:ext uri="{28A0092B-C50C-407E-A947-70E740481C1C}">
                <a14:useLocalDpi xmlns:a14="http://schemas.microsoft.com/office/drawing/2010/main" xmlns="" val="0"/>
              </a:ext>
            </a:extLst>
          </a:blip>
          <a:srcRect l="11058" t="33744" r="15641" b="9379"/>
          <a:stretch/>
        </p:blipFill>
        <p:spPr>
          <a:xfrm>
            <a:off x="4427984" y="5265204"/>
            <a:ext cx="2520280" cy="115212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7929639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863"/>
          <p:cNvSpPr>
            <a:spLocks noChangeArrowheads="1"/>
          </p:cNvSpPr>
          <p:nvPr/>
        </p:nvSpPr>
        <p:spPr bwMode="auto">
          <a:xfrm>
            <a:off x="0" y="55451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pPr eaLnBrk="0" hangingPunct="0"/>
            <a:endParaRPr lang="it-IT"/>
          </a:p>
        </p:txBody>
      </p:sp>
      <p:sp>
        <p:nvSpPr>
          <p:cNvPr id="59534" name="Rectangle 1744"/>
          <p:cNvSpPr>
            <a:spLocks noChangeArrowheads="1"/>
          </p:cNvSpPr>
          <p:nvPr/>
        </p:nvSpPr>
        <p:spPr bwMode="auto">
          <a:xfrm>
            <a:off x="0" y="55451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pPr eaLnBrk="0" hangingPunct="0"/>
            <a:endParaRPr lang="it-IT"/>
          </a:p>
        </p:txBody>
      </p:sp>
      <p:sp>
        <p:nvSpPr>
          <p:cNvPr id="8" name="Segnaposto contenuto 2"/>
          <p:cNvSpPr txBox="1">
            <a:spLocks/>
          </p:cNvSpPr>
          <p:nvPr/>
        </p:nvSpPr>
        <p:spPr>
          <a:xfrm>
            <a:off x="467544" y="1340768"/>
            <a:ext cx="6912768" cy="496855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a:lnSpc>
                <a:spcPct val="144000"/>
              </a:lnSpc>
              <a:spcBef>
                <a:spcPts val="0"/>
              </a:spcBef>
              <a:buClr>
                <a:schemeClr val="tx1"/>
              </a:buClr>
              <a:buNone/>
            </a:pPr>
            <a:r>
              <a:rPr lang="it-IT" sz="2200" dirty="0">
                <a:solidFill>
                  <a:srgbClr val="001D58"/>
                </a:solidFill>
                <a:latin typeface="Calibri" panose="020F0502020204030204" pitchFamily="34" charset="0"/>
              </a:rPr>
              <a:t>Un atleta commette </a:t>
            </a:r>
            <a:r>
              <a:rPr lang="it-IT" sz="2200" b="1" dirty="0">
                <a:solidFill>
                  <a:srgbClr val="001D58"/>
                </a:solidFill>
                <a:latin typeface="Calibri" panose="020F0502020204030204" pitchFamily="34" charset="0"/>
              </a:rPr>
              <a:t>fallo</a:t>
            </a:r>
            <a:r>
              <a:rPr lang="it-IT" sz="2200" dirty="0">
                <a:solidFill>
                  <a:srgbClr val="001D58"/>
                </a:solidFill>
                <a:latin typeface="Calibri" panose="020F0502020204030204" pitchFamily="34" charset="0"/>
              </a:rPr>
              <a:t> se:</a:t>
            </a:r>
          </a:p>
          <a:p>
            <a:pPr algn="just">
              <a:lnSpc>
                <a:spcPct val="134000"/>
              </a:lnSpc>
              <a:buClr>
                <a:srgbClr val="002060"/>
              </a:buClr>
              <a:buFont typeface="Wingdings" panose="05000000000000000000" pitchFamily="2" charset="2"/>
              <a:buChar char="ü"/>
            </a:pPr>
            <a:r>
              <a:rPr lang="it-IT" sz="2200" dirty="0">
                <a:solidFill>
                  <a:srgbClr val="001D58"/>
                </a:solidFill>
                <a:latin typeface="Calibri" panose="020F0502020204030204" pitchFamily="34" charset="0"/>
              </a:rPr>
              <a:t>dopo il salto, l’asticella </a:t>
            </a:r>
            <a:r>
              <a:rPr lang="it-IT" sz="2200" b="1" dirty="0">
                <a:solidFill>
                  <a:srgbClr val="001D58"/>
                </a:solidFill>
                <a:latin typeface="Calibri" panose="020F0502020204030204" pitchFamily="34" charset="0"/>
              </a:rPr>
              <a:t>non rimane </a:t>
            </a:r>
            <a:r>
              <a:rPr lang="it-IT" sz="2200" dirty="0">
                <a:solidFill>
                  <a:srgbClr val="001D58"/>
                </a:solidFill>
                <a:latin typeface="Calibri" panose="020F0502020204030204" pitchFamily="34" charset="0"/>
              </a:rPr>
              <a:t>su entrambi i pioli a causa dell’azione del concorrente durante il salto</a:t>
            </a:r>
          </a:p>
          <a:p>
            <a:pPr algn="just">
              <a:lnSpc>
                <a:spcPct val="134000"/>
              </a:lnSpc>
              <a:buClr>
                <a:srgbClr val="002060"/>
              </a:buClr>
              <a:buFont typeface="Wingdings" panose="05000000000000000000" pitchFamily="2" charset="2"/>
              <a:buChar char="ü"/>
            </a:pPr>
            <a:r>
              <a:rPr lang="it-IT" sz="2200" dirty="0">
                <a:solidFill>
                  <a:srgbClr val="001D58"/>
                </a:solidFill>
                <a:latin typeface="Calibri" panose="020F0502020204030204" pitchFamily="34" charset="0"/>
              </a:rPr>
              <a:t>tocca il terreno, compresa la zona di caduta </a:t>
            </a:r>
            <a:r>
              <a:rPr lang="it-IT" sz="2200" b="1" dirty="0">
                <a:solidFill>
                  <a:srgbClr val="001D58"/>
                </a:solidFill>
                <a:latin typeface="Calibri" panose="020F0502020204030204" pitchFamily="34" charset="0"/>
              </a:rPr>
              <a:t>al di là </a:t>
            </a:r>
            <a:r>
              <a:rPr lang="it-IT" sz="2200" dirty="0">
                <a:solidFill>
                  <a:srgbClr val="001D58"/>
                </a:solidFill>
                <a:latin typeface="Calibri" panose="020F0502020204030204" pitchFamily="34" charset="0"/>
              </a:rPr>
              <a:t>del piano verticale della parte superiore della cassetta senza aver prima superato l’asticella</a:t>
            </a:r>
          </a:p>
          <a:p>
            <a:pPr algn="just">
              <a:lnSpc>
                <a:spcPct val="134000"/>
              </a:lnSpc>
              <a:buClr>
                <a:srgbClr val="002060"/>
              </a:buClr>
              <a:buFont typeface="Wingdings" panose="05000000000000000000" pitchFamily="2" charset="2"/>
              <a:buChar char="ü"/>
            </a:pPr>
            <a:r>
              <a:rPr lang="it-IT" sz="2200" dirty="0">
                <a:solidFill>
                  <a:srgbClr val="001D58"/>
                </a:solidFill>
                <a:latin typeface="Calibri" panose="020F0502020204030204" pitchFamily="34" charset="0"/>
              </a:rPr>
              <a:t>dopo aver staccato, porta la mano inferiore al di sopra di quella superiore o sposta quella superiore più in alto</a:t>
            </a:r>
          </a:p>
          <a:p>
            <a:pPr algn="just">
              <a:lnSpc>
                <a:spcPct val="134000"/>
              </a:lnSpc>
              <a:buClr>
                <a:srgbClr val="002060"/>
              </a:buClr>
              <a:buFont typeface="Wingdings" panose="05000000000000000000" pitchFamily="2" charset="2"/>
              <a:buChar char="ü"/>
            </a:pPr>
            <a:r>
              <a:rPr lang="it-IT" sz="2200" dirty="0">
                <a:solidFill>
                  <a:srgbClr val="001D58"/>
                </a:solidFill>
                <a:latin typeface="Calibri" panose="020F0502020204030204" pitchFamily="34" charset="0"/>
              </a:rPr>
              <a:t>durante il salto fissa o rimette l’asticella sui supporti</a:t>
            </a:r>
          </a:p>
          <a:p>
            <a:pPr marL="0" indent="0" algn="just">
              <a:lnSpc>
                <a:spcPct val="144000"/>
              </a:lnSpc>
              <a:spcBef>
                <a:spcPts val="0"/>
              </a:spcBef>
              <a:buClr>
                <a:schemeClr val="tx1"/>
              </a:buClr>
              <a:buNone/>
            </a:pPr>
            <a:endParaRPr lang="it-IT" sz="2200" dirty="0">
              <a:solidFill>
                <a:srgbClr val="001D58"/>
              </a:solidFill>
              <a:latin typeface="Calibri" panose="020F0502020204030204" pitchFamily="34" charset="0"/>
            </a:endParaRPr>
          </a:p>
          <a:p>
            <a:pPr marL="0" indent="0" algn="just">
              <a:lnSpc>
                <a:spcPct val="144000"/>
              </a:lnSpc>
              <a:spcBef>
                <a:spcPts val="0"/>
              </a:spcBef>
              <a:buClr>
                <a:schemeClr val="tx1"/>
              </a:buClr>
              <a:buNone/>
            </a:pPr>
            <a:endParaRPr lang="it-IT" sz="2200" dirty="0">
              <a:solidFill>
                <a:srgbClr val="001D58"/>
              </a:solidFill>
              <a:latin typeface="Calibri" panose="020F0502020204030204" pitchFamily="34" charset="0"/>
            </a:endParaRPr>
          </a:p>
        </p:txBody>
      </p:sp>
      <p:sp>
        <p:nvSpPr>
          <p:cNvPr id="9" name="CasellaDiTesto 8"/>
          <p:cNvSpPr txBox="1">
            <a:spLocks noChangeArrowheads="1"/>
          </p:cNvSpPr>
          <p:nvPr/>
        </p:nvSpPr>
        <p:spPr bwMode="auto">
          <a:xfrm>
            <a:off x="0" y="225780"/>
            <a:ext cx="7200800" cy="8989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50000"/>
              </a:lnSpc>
              <a:spcBef>
                <a:spcPts val="600"/>
              </a:spcBef>
              <a:spcAft>
                <a:spcPts val="600"/>
              </a:spcAft>
            </a:pPr>
            <a:r>
              <a:rPr lang="it-IT" sz="4000" i="1" dirty="0">
                <a:solidFill>
                  <a:srgbClr val="92D050"/>
                </a:solidFill>
                <a:effectLst>
                  <a:outerShdw blurRad="38100" dist="38100" dir="2700000" algn="tl">
                    <a:srgbClr val="000000">
                      <a:alpha val="43137"/>
                    </a:srgbClr>
                  </a:outerShdw>
                </a:effectLst>
                <a:latin typeface="Berlin Sans FB" panose="020E0602020502020306" pitchFamily="34" charset="0"/>
              </a:rPr>
              <a:t>   Salto con l’asta</a:t>
            </a:r>
          </a:p>
        </p:txBody>
      </p:sp>
    </p:spTree>
    <p:extLst>
      <p:ext uri="{BB962C8B-B14F-4D97-AF65-F5344CB8AC3E}">
        <p14:creationId xmlns:p14="http://schemas.microsoft.com/office/powerpoint/2010/main" xmlns="" val="39340679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863"/>
          <p:cNvSpPr>
            <a:spLocks noChangeArrowheads="1"/>
          </p:cNvSpPr>
          <p:nvPr/>
        </p:nvSpPr>
        <p:spPr bwMode="auto">
          <a:xfrm>
            <a:off x="0" y="55451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pPr eaLnBrk="0" hangingPunct="0"/>
            <a:endParaRPr lang="it-IT"/>
          </a:p>
        </p:txBody>
      </p:sp>
      <p:sp>
        <p:nvSpPr>
          <p:cNvPr id="59534" name="Rectangle 1744"/>
          <p:cNvSpPr>
            <a:spLocks noChangeArrowheads="1"/>
          </p:cNvSpPr>
          <p:nvPr/>
        </p:nvSpPr>
        <p:spPr bwMode="auto">
          <a:xfrm>
            <a:off x="0" y="55451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pPr eaLnBrk="0" hangingPunct="0"/>
            <a:endParaRPr lang="it-IT"/>
          </a:p>
        </p:txBody>
      </p:sp>
      <p:sp>
        <p:nvSpPr>
          <p:cNvPr id="8" name="Segnaposto contenuto 2"/>
          <p:cNvSpPr txBox="1">
            <a:spLocks/>
          </p:cNvSpPr>
          <p:nvPr/>
        </p:nvSpPr>
        <p:spPr>
          <a:xfrm>
            <a:off x="467544" y="1340768"/>
            <a:ext cx="6840760" cy="551723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a:lnSpc>
                <a:spcPct val="144000"/>
              </a:lnSpc>
              <a:spcBef>
                <a:spcPts val="0"/>
              </a:spcBef>
              <a:buClr>
                <a:schemeClr val="tx1"/>
              </a:buClr>
              <a:buNone/>
            </a:pPr>
            <a:r>
              <a:rPr lang="it-IT" sz="2200" b="1" dirty="0">
                <a:solidFill>
                  <a:srgbClr val="001D58"/>
                </a:solidFill>
                <a:latin typeface="Calibri" panose="020F0502020204030204" pitchFamily="34" charset="0"/>
              </a:rPr>
              <a:t>Non è fallo</a:t>
            </a:r>
            <a:r>
              <a:rPr lang="it-IT" sz="2200" dirty="0">
                <a:solidFill>
                  <a:srgbClr val="001D58"/>
                </a:solidFill>
                <a:latin typeface="Calibri" panose="020F0502020204030204" pitchFamily="34" charset="0"/>
              </a:rPr>
              <a:t> se l’atleta corre all’esterno delle linee bianche che delimitano la corsia di rincorsa o se l’</a:t>
            </a:r>
            <a:r>
              <a:rPr lang="it-IT" sz="2200" b="1" dirty="0">
                <a:solidFill>
                  <a:srgbClr val="001D58"/>
                </a:solidFill>
                <a:latin typeface="Calibri" panose="020F0502020204030204" pitchFamily="34" charset="0"/>
              </a:rPr>
              <a:t>asta</a:t>
            </a:r>
            <a:r>
              <a:rPr lang="it-IT" sz="2200" dirty="0">
                <a:solidFill>
                  <a:srgbClr val="001D58"/>
                </a:solidFill>
                <a:latin typeface="Calibri" panose="020F0502020204030204" pitchFamily="34" charset="0"/>
              </a:rPr>
              <a:t> tocca i materassi di caduta </a:t>
            </a:r>
            <a:r>
              <a:rPr lang="it-IT" sz="2200" b="1" dirty="0">
                <a:solidFill>
                  <a:srgbClr val="001D58"/>
                </a:solidFill>
                <a:latin typeface="Calibri" panose="020F0502020204030204" pitchFamily="34" charset="0"/>
              </a:rPr>
              <a:t>dopo essere stata correttamente imbucata</a:t>
            </a:r>
            <a:r>
              <a:rPr lang="it-IT" sz="2200" dirty="0">
                <a:solidFill>
                  <a:srgbClr val="001D58"/>
                </a:solidFill>
                <a:latin typeface="Calibri" panose="020F0502020204030204" pitchFamily="34" charset="0"/>
              </a:rPr>
              <a:t>. A nessuno è consentito toccare l’asta a meno che non cada allontanandosi dall’asticella o dai ritti. </a:t>
            </a:r>
          </a:p>
        </p:txBody>
      </p:sp>
      <p:sp>
        <p:nvSpPr>
          <p:cNvPr id="9" name="CasellaDiTesto 8"/>
          <p:cNvSpPr txBox="1">
            <a:spLocks noChangeArrowheads="1"/>
          </p:cNvSpPr>
          <p:nvPr/>
        </p:nvSpPr>
        <p:spPr bwMode="auto">
          <a:xfrm>
            <a:off x="0" y="225780"/>
            <a:ext cx="7200800" cy="8989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50000"/>
              </a:lnSpc>
              <a:spcBef>
                <a:spcPts val="600"/>
              </a:spcBef>
              <a:spcAft>
                <a:spcPts val="600"/>
              </a:spcAft>
            </a:pPr>
            <a:r>
              <a:rPr lang="it-IT" sz="4000" i="1" dirty="0">
                <a:solidFill>
                  <a:srgbClr val="92D050"/>
                </a:solidFill>
                <a:effectLst>
                  <a:outerShdw blurRad="38100" dist="38100" dir="2700000" algn="tl">
                    <a:srgbClr val="000000">
                      <a:alpha val="43137"/>
                    </a:srgbClr>
                  </a:outerShdw>
                </a:effectLst>
                <a:latin typeface="Berlin Sans FB" panose="020E0602020502020306" pitchFamily="34" charset="0"/>
              </a:rPr>
              <a:t>   Salto con l’asta</a:t>
            </a:r>
          </a:p>
        </p:txBody>
      </p:sp>
      <p:pic>
        <p:nvPicPr>
          <p:cNvPr id="6" name="Picture 4"/>
          <p:cNvPicPr>
            <a:picLocks noGrp="1" noChangeAspect="1" noChangeArrowheads="1"/>
          </p:cNvPicPr>
          <p:nvPr>
            <p:ph idx="1"/>
          </p:nvPr>
        </p:nvPicPr>
        <p:blipFill rotWithShape="1">
          <a:blip r:embed="rId2">
            <a:extLst>
              <a:ext uri="{28A0092B-C50C-407E-A947-70E740481C1C}">
                <a14:useLocalDpi xmlns:a14="http://schemas.microsoft.com/office/drawing/2010/main" xmlns="" val="0"/>
              </a:ext>
            </a:extLst>
          </a:blip>
          <a:srcRect t="28086"/>
          <a:stretch/>
        </p:blipFill>
        <p:spPr>
          <a:xfrm>
            <a:off x="1475656" y="4005064"/>
            <a:ext cx="4824536" cy="247315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5141572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863"/>
          <p:cNvSpPr>
            <a:spLocks noChangeArrowheads="1"/>
          </p:cNvSpPr>
          <p:nvPr/>
        </p:nvSpPr>
        <p:spPr bwMode="auto">
          <a:xfrm>
            <a:off x="0" y="55451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pPr eaLnBrk="0" hangingPunct="0"/>
            <a:endParaRPr lang="it-IT"/>
          </a:p>
        </p:txBody>
      </p:sp>
      <p:sp>
        <p:nvSpPr>
          <p:cNvPr id="59534" name="Rectangle 1744"/>
          <p:cNvSpPr>
            <a:spLocks noChangeArrowheads="1"/>
          </p:cNvSpPr>
          <p:nvPr/>
        </p:nvSpPr>
        <p:spPr bwMode="auto">
          <a:xfrm>
            <a:off x="0" y="55451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pPr eaLnBrk="0" hangingPunct="0"/>
            <a:endParaRPr lang="it-IT"/>
          </a:p>
        </p:txBody>
      </p:sp>
      <p:sp>
        <p:nvSpPr>
          <p:cNvPr id="8" name="Segnaposto contenuto 2"/>
          <p:cNvSpPr txBox="1">
            <a:spLocks/>
          </p:cNvSpPr>
          <p:nvPr/>
        </p:nvSpPr>
        <p:spPr>
          <a:xfrm>
            <a:off x="467544" y="1340768"/>
            <a:ext cx="6840760" cy="551723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a:lnSpc>
                <a:spcPct val="144000"/>
              </a:lnSpc>
              <a:spcBef>
                <a:spcPts val="0"/>
              </a:spcBef>
              <a:buClr>
                <a:schemeClr val="tx1"/>
              </a:buClr>
              <a:buNone/>
            </a:pPr>
            <a:r>
              <a:rPr lang="it-IT" sz="2200" dirty="0">
                <a:solidFill>
                  <a:srgbClr val="001D58"/>
                </a:solidFill>
                <a:latin typeface="Calibri" panose="020F0502020204030204" pitchFamily="34" charset="0"/>
              </a:rPr>
              <a:t>Al fine di ottenere una migliore presa gli atleti possono spalmarsi le mani con qualsiasi sostanza o usare guanti.</a:t>
            </a:r>
          </a:p>
          <a:p>
            <a:pPr marL="0" indent="0" algn="just">
              <a:lnSpc>
                <a:spcPct val="144000"/>
              </a:lnSpc>
              <a:spcBef>
                <a:spcPts val="0"/>
              </a:spcBef>
              <a:buClr>
                <a:schemeClr val="tx1"/>
              </a:buClr>
              <a:buNone/>
            </a:pPr>
            <a:r>
              <a:rPr lang="it-IT" sz="2200" dirty="0">
                <a:solidFill>
                  <a:srgbClr val="001D58"/>
                </a:solidFill>
                <a:latin typeface="Calibri" panose="020F0502020204030204" pitchFamily="34" charset="0"/>
              </a:rPr>
              <a:t>Possono usare aste </a:t>
            </a:r>
            <a:r>
              <a:rPr lang="it-IT" sz="2200" b="1" dirty="0">
                <a:solidFill>
                  <a:srgbClr val="001D58"/>
                </a:solidFill>
                <a:latin typeface="Calibri" panose="020F0502020204030204" pitchFamily="34" charset="0"/>
              </a:rPr>
              <a:t>proprie</a:t>
            </a:r>
            <a:r>
              <a:rPr lang="it-IT" sz="2200" dirty="0">
                <a:solidFill>
                  <a:srgbClr val="001D58"/>
                </a:solidFill>
                <a:latin typeface="Calibri" panose="020F0502020204030204" pitchFamily="34" charset="0"/>
              </a:rPr>
              <a:t> e </a:t>
            </a:r>
            <a:r>
              <a:rPr lang="it-IT" sz="2200" b="1" dirty="0">
                <a:solidFill>
                  <a:srgbClr val="001D58"/>
                </a:solidFill>
                <a:latin typeface="Calibri" panose="020F0502020204030204" pitchFamily="34" charset="0"/>
              </a:rPr>
              <a:t>nessun concorrente può essere autorizzato ad usare aste altrui</a:t>
            </a:r>
            <a:r>
              <a:rPr lang="it-IT" sz="2200" dirty="0">
                <a:solidFill>
                  <a:srgbClr val="001D58"/>
                </a:solidFill>
                <a:latin typeface="Calibri" panose="020F0502020204030204" pitchFamily="34" charset="0"/>
              </a:rPr>
              <a:t>, se non con il consenso del proprietario. L’asta può avere strati di </a:t>
            </a:r>
            <a:r>
              <a:rPr lang="it-IT" sz="2200" b="1" dirty="0">
                <a:solidFill>
                  <a:srgbClr val="001D58"/>
                </a:solidFill>
                <a:latin typeface="Calibri" panose="020F0502020204030204" pitchFamily="34" charset="0"/>
              </a:rPr>
              <a:t>nastro</a:t>
            </a:r>
            <a:r>
              <a:rPr lang="it-IT" sz="2200" dirty="0">
                <a:solidFill>
                  <a:srgbClr val="001D58"/>
                </a:solidFill>
                <a:latin typeface="Calibri" panose="020F0502020204030204" pitchFamily="34" charset="0"/>
              </a:rPr>
              <a:t> all’impugnatura e all’imbucata (per proteggere le mani e l’asta) ma la superficie deve risultare ugualmente </a:t>
            </a:r>
            <a:r>
              <a:rPr lang="it-IT" sz="2200" b="1" dirty="0">
                <a:solidFill>
                  <a:srgbClr val="001D58"/>
                </a:solidFill>
                <a:latin typeface="Calibri" panose="020F0502020204030204" pitchFamily="34" charset="0"/>
              </a:rPr>
              <a:t>liscia</a:t>
            </a:r>
            <a:r>
              <a:rPr lang="it-IT" sz="2200" dirty="0">
                <a:solidFill>
                  <a:srgbClr val="001D58"/>
                </a:solidFill>
                <a:latin typeface="Calibri" panose="020F0502020204030204" pitchFamily="34" charset="0"/>
              </a:rPr>
              <a:t>.</a:t>
            </a:r>
          </a:p>
          <a:p>
            <a:pPr marL="0" indent="0" algn="just">
              <a:lnSpc>
                <a:spcPct val="144000"/>
              </a:lnSpc>
              <a:spcBef>
                <a:spcPts val="0"/>
              </a:spcBef>
              <a:buClr>
                <a:schemeClr val="tx1"/>
              </a:buClr>
              <a:buNone/>
            </a:pPr>
            <a:r>
              <a:rPr lang="it-IT" sz="2200" dirty="0">
                <a:solidFill>
                  <a:srgbClr val="001D58"/>
                </a:solidFill>
                <a:latin typeface="Calibri" panose="020F0502020204030204" pitchFamily="34" charset="0"/>
              </a:rPr>
              <a:t>I concorrenti </a:t>
            </a:r>
            <a:r>
              <a:rPr lang="it-IT" sz="2200" b="1" dirty="0">
                <a:solidFill>
                  <a:srgbClr val="001D58"/>
                </a:solidFill>
                <a:latin typeface="Calibri" panose="020F0502020204030204" pitchFamily="34" charset="0"/>
              </a:rPr>
              <a:t>possono</a:t>
            </a:r>
            <a:r>
              <a:rPr lang="it-IT" sz="2200" dirty="0">
                <a:solidFill>
                  <a:srgbClr val="001D58"/>
                </a:solidFill>
                <a:latin typeface="Calibri" panose="020F0502020204030204" pitchFamily="34" charset="0"/>
              </a:rPr>
              <a:t> far spostare i ritti al più di 80 cm verso la zona di caduta. </a:t>
            </a:r>
          </a:p>
        </p:txBody>
      </p:sp>
      <p:sp>
        <p:nvSpPr>
          <p:cNvPr id="9" name="CasellaDiTesto 8"/>
          <p:cNvSpPr txBox="1">
            <a:spLocks noChangeArrowheads="1"/>
          </p:cNvSpPr>
          <p:nvPr/>
        </p:nvSpPr>
        <p:spPr bwMode="auto">
          <a:xfrm>
            <a:off x="0" y="225780"/>
            <a:ext cx="7200800" cy="8989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50000"/>
              </a:lnSpc>
              <a:spcBef>
                <a:spcPts val="600"/>
              </a:spcBef>
              <a:spcAft>
                <a:spcPts val="600"/>
              </a:spcAft>
            </a:pPr>
            <a:r>
              <a:rPr lang="it-IT" sz="4000" i="1" dirty="0">
                <a:solidFill>
                  <a:srgbClr val="92D050"/>
                </a:solidFill>
                <a:effectLst>
                  <a:outerShdw blurRad="38100" dist="38100" dir="2700000" algn="tl">
                    <a:srgbClr val="000000">
                      <a:alpha val="43137"/>
                    </a:srgbClr>
                  </a:outerShdw>
                </a:effectLst>
                <a:latin typeface="Berlin Sans FB" panose="020E0602020502020306" pitchFamily="34" charset="0"/>
              </a:rPr>
              <a:t>   Salto con l’asta</a:t>
            </a:r>
          </a:p>
        </p:txBody>
      </p:sp>
    </p:spTree>
    <p:extLst>
      <p:ext uri="{BB962C8B-B14F-4D97-AF65-F5344CB8AC3E}">
        <p14:creationId xmlns:p14="http://schemas.microsoft.com/office/powerpoint/2010/main" xmlns="" val="14195514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a:spLocks noChangeArrowheads="1"/>
          </p:cNvSpPr>
          <p:nvPr/>
        </p:nvSpPr>
        <p:spPr bwMode="auto">
          <a:xfrm>
            <a:off x="0" y="225780"/>
            <a:ext cx="7200800" cy="8989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50000"/>
              </a:lnSpc>
              <a:spcBef>
                <a:spcPts val="600"/>
              </a:spcBef>
              <a:spcAft>
                <a:spcPts val="600"/>
              </a:spcAft>
            </a:pPr>
            <a:r>
              <a:rPr lang="it-IT" sz="4000" i="1" dirty="0">
                <a:solidFill>
                  <a:srgbClr val="92D050"/>
                </a:solidFill>
                <a:effectLst>
                  <a:outerShdw blurRad="38100" dist="38100" dir="2700000" algn="tl">
                    <a:srgbClr val="000000">
                      <a:alpha val="43137"/>
                    </a:srgbClr>
                  </a:outerShdw>
                </a:effectLst>
                <a:latin typeface="Berlin Sans FB" panose="020E0602020502020306" pitchFamily="34" charset="0"/>
              </a:rPr>
              <a:t>   Prove multiple</a:t>
            </a:r>
          </a:p>
        </p:txBody>
      </p:sp>
      <p:sp>
        <p:nvSpPr>
          <p:cNvPr id="5" name="Segnaposto contenuto 2"/>
          <p:cNvSpPr txBox="1">
            <a:spLocks/>
          </p:cNvSpPr>
          <p:nvPr/>
        </p:nvSpPr>
        <p:spPr>
          <a:xfrm>
            <a:off x="467544" y="1340768"/>
            <a:ext cx="6733256" cy="532859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a:lnSpc>
                <a:spcPct val="144000"/>
              </a:lnSpc>
              <a:spcBef>
                <a:spcPts val="0"/>
              </a:spcBef>
              <a:buClr>
                <a:schemeClr val="tx1"/>
              </a:buClr>
              <a:buNone/>
            </a:pPr>
            <a:r>
              <a:rPr lang="it-IT" sz="2200" dirty="0">
                <a:solidFill>
                  <a:srgbClr val="001D58"/>
                </a:solidFill>
                <a:latin typeface="Calibri" panose="020F0502020204030204" pitchFamily="34" charset="0"/>
              </a:rPr>
              <a:t>Le prove multiple sono composte da </a:t>
            </a:r>
            <a:r>
              <a:rPr lang="it-IT" sz="2200" b="1" dirty="0">
                <a:solidFill>
                  <a:srgbClr val="001D58"/>
                </a:solidFill>
                <a:latin typeface="Calibri" panose="020F0502020204030204" pitchFamily="34" charset="0"/>
              </a:rPr>
              <a:t>più discipline</a:t>
            </a:r>
            <a:r>
              <a:rPr lang="it-IT" sz="2200" dirty="0">
                <a:solidFill>
                  <a:srgbClr val="001D58"/>
                </a:solidFill>
                <a:latin typeface="Calibri" panose="020F0502020204030204" pitchFamily="34" charset="0"/>
              </a:rPr>
              <a:t> da effettuarsi in uno o due giorni secondo un ordine preciso. Quando possibile, deve esservi un </a:t>
            </a:r>
            <a:r>
              <a:rPr lang="it-IT" sz="2200" b="1" dirty="0">
                <a:solidFill>
                  <a:srgbClr val="001D58"/>
                </a:solidFill>
                <a:latin typeface="Calibri" panose="020F0502020204030204" pitchFamily="34" charset="0"/>
              </a:rPr>
              <a:t>intervallo</a:t>
            </a:r>
            <a:r>
              <a:rPr lang="it-IT" sz="2200" dirty="0">
                <a:solidFill>
                  <a:srgbClr val="001D58"/>
                </a:solidFill>
                <a:latin typeface="Calibri" panose="020F0502020204030204" pitchFamily="34" charset="0"/>
              </a:rPr>
              <a:t> di almeno 30 minuti tra la fine di una gare e l’inizio della successiva.</a:t>
            </a:r>
          </a:p>
          <a:p>
            <a:pPr marL="0" indent="0" algn="just">
              <a:lnSpc>
                <a:spcPct val="144000"/>
              </a:lnSpc>
              <a:spcBef>
                <a:spcPts val="0"/>
              </a:spcBef>
              <a:buClr>
                <a:schemeClr val="tx1"/>
              </a:buClr>
              <a:buNone/>
            </a:pPr>
            <a:r>
              <a:rPr lang="it-IT" sz="2200" dirty="0">
                <a:solidFill>
                  <a:srgbClr val="001D58"/>
                </a:solidFill>
                <a:latin typeface="Calibri" panose="020F0502020204030204" pitchFamily="34" charset="0"/>
              </a:rPr>
              <a:t>Nei </a:t>
            </a:r>
            <a:r>
              <a:rPr lang="it-IT" sz="2200" b="1" dirty="0">
                <a:solidFill>
                  <a:srgbClr val="001D58"/>
                </a:solidFill>
                <a:latin typeface="Calibri" panose="020F0502020204030204" pitchFamily="34" charset="0"/>
              </a:rPr>
              <a:t>salti in estensione </a:t>
            </a:r>
            <a:r>
              <a:rPr lang="it-IT" sz="2200" dirty="0">
                <a:solidFill>
                  <a:srgbClr val="001D58"/>
                </a:solidFill>
                <a:latin typeface="Calibri" panose="020F0502020204030204" pitchFamily="34" charset="0"/>
              </a:rPr>
              <a:t>e nelle gare di </a:t>
            </a:r>
            <a:r>
              <a:rPr lang="it-IT" sz="2200" b="1" dirty="0">
                <a:solidFill>
                  <a:srgbClr val="001D58"/>
                </a:solidFill>
                <a:latin typeface="Calibri" panose="020F0502020204030204" pitchFamily="34" charset="0"/>
              </a:rPr>
              <a:t>lancio</a:t>
            </a:r>
            <a:r>
              <a:rPr lang="it-IT" sz="2200" dirty="0">
                <a:solidFill>
                  <a:srgbClr val="001D58"/>
                </a:solidFill>
                <a:latin typeface="Calibri" panose="020F0502020204030204" pitchFamily="34" charset="0"/>
              </a:rPr>
              <a:t> agli atleti sono concesse soltanto </a:t>
            </a:r>
            <a:r>
              <a:rPr lang="it-IT" sz="2200" b="1" dirty="0">
                <a:solidFill>
                  <a:srgbClr val="001D58"/>
                </a:solidFill>
                <a:latin typeface="Calibri" panose="020F0502020204030204" pitchFamily="34" charset="0"/>
              </a:rPr>
              <a:t>3 prove</a:t>
            </a:r>
            <a:r>
              <a:rPr lang="it-IT" sz="2200" dirty="0">
                <a:solidFill>
                  <a:srgbClr val="001D58"/>
                </a:solidFill>
                <a:latin typeface="Calibri" panose="020F0502020204030204" pitchFamily="34" charset="0"/>
              </a:rPr>
              <a:t>.</a:t>
            </a:r>
          </a:p>
          <a:p>
            <a:pPr marL="0" indent="0" algn="just">
              <a:lnSpc>
                <a:spcPct val="144000"/>
              </a:lnSpc>
              <a:spcBef>
                <a:spcPts val="0"/>
              </a:spcBef>
              <a:buClr>
                <a:schemeClr val="tx1"/>
              </a:buClr>
              <a:buNone/>
            </a:pPr>
            <a:r>
              <a:rPr lang="it-IT" sz="2200" dirty="0">
                <a:solidFill>
                  <a:srgbClr val="001D58"/>
                </a:solidFill>
                <a:latin typeface="Calibri" panose="020F0502020204030204" pitchFamily="34" charset="0"/>
              </a:rPr>
              <a:t>Un atleta che si astiene dal tentare di partire o dal tentare almeno una prova in una delle gare </a:t>
            </a:r>
            <a:r>
              <a:rPr lang="it-IT" sz="2200" b="1" dirty="0">
                <a:solidFill>
                  <a:srgbClr val="001D58"/>
                </a:solidFill>
                <a:latin typeface="Calibri" panose="020F0502020204030204" pitchFamily="34" charset="0"/>
              </a:rPr>
              <a:t>non è autorizzato a continuare la gara di prove multiple</a:t>
            </a:r>
            <a:r>
              <a:rPr lang="it-IT" sz="2200" dirty="0">
                <a:solidFill>
                  <a:srgbClr val="001D58"/>
                </a:solidFill>
                <a:latin typeface="Calibri" panose="020F0502020204030204" pitchFamily="34" charset="0"/>
              </a:rPr>
              <a:t>. Si considera che abbia abbandonato la gara e non viene classificato.</a:t>
            </a:r>
          </a:p>
        </p:txBody>
      </p:sp>
    </p:spTree>
    <p:extLst>
      <p:ext uri="{BB962C8B-B14F-4D97-AF65-F5344CB8AC3E}">
        <p14:creationId xmlns:p14="http://schemas.microsoft.com/office/powerpoint/2010/main" xmlns="" val="13400415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a:spLocks noChangeArrowheads="1"/>
          </p:cNvSpPr>
          <p:nvPr/>
        </p:nvSpPr>
        <p:spPr bwMode="auto">
          <a:xfrm>
            <a:off x="0" y="225780"/>
            <a:ext cx="7200800" cy="8989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50000"/>
              </a:lnSpc>
              <a:spcBef>
                <a:spcPts val="600"/>
              </a:spcBef>
              <a:spcAft>
                <a:spcPts val="600"/>
              </a:spcAft>
            </a:pPr>
            <a:r>
              <a:rPr lang="it-IT" sz="4000" i="1" dirty="0">
                <a:solidFill>
                  <a:srgbClr val="92D050"/>
                </a:solidFill>
                <a:effectLst>
                  <a:outerShdw blurRad="38100" dist="38100" dir="2700000" algn="tl">
                    <a:srgbClr val="000000">
                      <a:alpha val="43137"/>
                    </a:srgbClr>
                  </a:outerShdw>
                </a:effectLst>
                <a:latin typeface="Berlin Sans FB" panose="020E0602020502020306" pitchFamily="34" charset="0"/>
              </a:rPr>
              <a:t>   Prove multiple</a:t>
            </a:r>
          </a:p>
        </p:txBody>
      </p:sp>
      <p:sp>
        <p:nvSpPr>
          <p:cNvPr id="5" name="Segnaposto contenuto 2"/>
          <p:cNvSpPr txBox="1">
            <a:spLocks/>
          </p:cNvSpPr>
          <p:nvPr/>
        </p:nvSpPr>
        <p:spPr>
          <a:xfrm>
            <a:off x="467544" y="1340768"/>
            <a:ext cx="6733256" cy="532859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a:lnSpc>
                <a:spcPct val="144000"/>
              </a:lnSpc>
              <a:spcBef>
                <a:spcPts val="0"/>
              </a:spcBef>
              <a:buClr>
                <a:schemeClr val="tx1"/>
              </a:buClr>
              <a:buNone/>
            </a:pPr>
            <a:r>
              <a:rPr lang="it-IT" sz="2200" dirty="0">
                <a:solidFill>
                  <a:srgbClr val="001D58"/>
                </a:solidFill>
                <a:latin typeface="Calibri" panose="020F0502020204030204" pitchFamily="34" charset="0"/>
              </a:rPr>
              <a:t>Ad ogni prestazione è assegnato un </a:t>
            </a:r>
            <a:r>
              <a:rPr lang="it-IT" sz="2200" b="1" dirty="0">
                <a:solidFill>
                  <a:srgbClr val="001D58"/>
                </a:solidFill>
                <a:latin typeface="Calibri" panose="020F0502020204030204" pitchFamily="34" charset="0"/>
              </a:rPr>
              <a:t>punteggio</a:t>
            </a:r>
            <a:r>
              <a:rPr lang="it-IT" sz="2200" dirty="0">
                <a:solidFill>
                  <a:srgbClr val="001D58"/>
                </a:solidFill>
                <a:latin typeface="Calibri" panose="020F0502020204030204" pitchFamily="34" charset="0"/>
              </a:rPr>
              <a:t>; al termine della competizione la classifica è determinata sulla base della somma dei punteggi ottenuti nelle singole gare.</a:t>
            </a:r>
          </a:p>
          <a:p>
            <a:pPr marL="0" indent="0" algn="just">
              <a:lnSpc>
                <a:spcPct val="144000"/>
              </a:lnSpc>
              <a:spcBef>
                <a:spcPts val="0"/>
              </a:spcBef>
              <a:buClr>
                <a:schemeClr val="tx1"/>
              </a:buClr>
              <a:buNone/>
            </a:pPr>
            <a:r>
              <a:rPr lang="it-IT" sz="2200" dirty="0">
                <a:solidFill>
                  <a:srgbClr val="001D58"/>
                </a:solidFill>
                <a:latin typeface="Calibri" panose="020F0502020204030204" pitchFamily="34" charset="0"/>
              </a:rPr>
              <a:t>Se due o più atleti raggiungono lo stesso numero di punti, la procedura per risolvere la </a:t>
            </a:r>
            <a:r>
              <a:rPr lang="it-IT" sz="2200" b="1" dirty="0">
                <a:solidFill>
                  <a:srgbClr val="001D58"/>
                </a:solidFill>
                <a:latin typeface="Calibri" panose="020F0502020204030204" pitchFamily="34" charset="0"/>
              </a:rPr>
              <a:t>parità</a:t>
            </a:r>
            <a:r>
              <a:rPr lang="it-IT" sz="2200" dirty="0">
                <a:solidFill>
                  <a:srgbClr val="001D58"/>
                </a:solidFill>
                <a:latin typeface="Calibri" panose="020F0502020204030204" pitchFamily="34" charset="0"/>
              </a:rPr>
              <a:t> è la seguente:</a:t>
            </a:r>
          </a:p>
          <a:p>
            <a:pPr algn="just">
              <a:lnSpc>
                <a:spcPct val="134000"/>
              </a:lnSpc>
              <a:buClr>
                <a:srgbClr val="002060"/>
              </a:buClr>
              <a:buFont typeface="Wingdings" panose="05000000000000000000" pitchFamily="2" charset="2"/>
              <a:buChar char="ü"/>
            </a:pPr>
            <a:r>
              <a:rPr lang="it-IT" sz="2200" dirty="0">
                <a:solidFill>
                  <a:srgbClr val="001D58"/>
                </a:solidFill>
                <a:latin typeface="Calibri" panose="020F0502020204030204" pitchFamily="34" charset="0"/>
              </a:rPr>
              <a:t>miglior piazzamento al concorrente che ha conseguito </a:t>
            </a:r>
            <a:r>
              <a:rPr lang="it-IT" sz="2200" b="1" dirty="0">
                <a:solidFill>
                  <a:srgbClr val="001D58"/>
                </a:solidFill>
                <a:latin typeface="Calibri" panose="020F0502020204030204" pitchFamily="34" charset="0"/>
              </a:rPr>
              <a:t>migliori punteggi nella maggioranza delle gare</a:t>
            </a:r>
          </a:p>
          <a:p>
            <a:pPr algn="just">
              <a:lnSpc>
                <a:spcPct val="134000"/>
              </a:lnSpc>
              <a:buClr>
                <a:srgbClr val="002060"/>
              </a:buClr>
              <a:buFont typeface="Wingdings" panose="05000000000000000000" pitchFamily="2" charset="2"/>
              <a:buChar char="ü"/>
            </a:pPr>
            <a:r>
              <a:rPr lang="it-IT" sz="2200" dirty="0">
                <a:solidFill>
                  <a:srgbClr val="001D58"/>
                </a:solidFill>
                <a:latin typeface="Calibri" panose="020F0502020204030204" pitchFamily="34" charset="0"/>
              </a:rPr>
              <a:t>più </a:t>
            </a:r>
            <a:r>
              <a:rPr lang="it-IT" sz="2200" b="1" dirty="0">
                <a:solidFill>
                  <a:srgbClr val="001D58"/>
                </a:solidFill>
                <a:latin typeface="Calibri" panose="020F0502020204030204" pitchFamily="34" charset="0"/>
              </a:rPr>
              <a:t>alto </a:t>
            </a:r>
            <a:r>
              <a:rPr lang="it-IT" sz="2200" dirty="0">
                <a:solidFill>
                  <a:srgbClr val="001D58"/>
                </a:solidFill>
                <a:latin typeface="Calibri" panose="020F0502020204030204" pitchFamily="34" charset="0"/>
              </a:rPr>
              <a:t>punteggio in </a:t>
            </a:r>
            <a:r>
              <a:rPr lang="it-IT" sz="2200" b="1" dirty="0">
                <a:solidFill>
                  <a:srgbClr val="001D58"/>
                </a:solidFill>
                <a:latin typeface="Calibri" panose="020F0502020204030204" pitchFamily="34" charset="0"/>
              </a:rPr>
              <a:t>una qualsiasi delle gare</a:t>
            </a:r>
          </a:p>
          <a:p>
            <a:pPr algn="just">
              <a:lnSpc>
                <a:spcPct val="134000"/>
              </a:lnSpc>
              <a:buClr>
                <a:srgbClr val="002060"/>
              </a:buClr>
              <a:buFont typeface="Wingdings" panose="05000000000000000000" pitchFamily="2" charset="2"/>
              <a:buChar char="ü"/>
            </a:pPr>
            <a:r>
              <a:rPr lang="it-IT" sz="2200" dirty="0">
                <a:solidFill>
                  <a:srgbClr val="001D58"/>
                </a:solidFill>
                <a:latin typeface="Calibri" panose="020F0502020204030204" pitchFamily="34" charset="0"/>
              </a:rPr>
              <a:t>più </a:t>
            </a:r>
            <a:r>
              <a:rPr lang="it-IT" sz="2200" b="1" dirty="0">
                <a:solidFill>
                  <a:srgbClr val="001D58"/>
                </a:solidFill>
                <a:latin typeface="Calibri" panose="020F0502020204030204" pitchFamily="34" charset="0"/>
              </a:rPr>
              <a:t>alto</a:t>
            </a:r>
            <a:r>
              <a:rPr lang="it-IT" sz="2200" dirty="0">
                <a:solidFill>
                  <a:srgbClr val="001D58"/>
                </a:solidFill>
                <a:latin typeface="Calibri" panose="020F0502020204030204" pitchFamily="34" charset="0"/>
              </a:rPr>
              <a:t> punteggio in </a:t>
            </a:r>
            <a:r>
              <a:rPr lang="it-IT" sz="2200" b="1" dirty="0">
                <a:solidFill>
                  <a:srgbClr val="001D58"/>
                </a:solidFill>
                <a:latin typeface="Calibri" panose="020F0502020204030204" pitchFamily="34" charset="0"/>
              </a:rPr>
              <a:t>un’ulteriore gara</a:t>
            </a:r>
            <a:r>
              <a:rPr lang="it-IT" sz="2200" dirty="0">
                <a:solidFill>
                  <a:srgbClr val="001D58"/>
                </a:solidFill>
                <a:latin typeface="Calibri" panose="020F0502020204030204" pitchFamily="34" charset="0"/>
              </a:rPr>
              <a:t> e così via</a:t>
            </a:r>
          </a:p>
          <a:p>
            <a:pPr marL="0" indent="0" algn="just">
              <a:lnSpc>
                <a:spcPct val="134000"/>
              </a:lnSpc>
              <a:buClr>
                <a:srgbClr val="002060"/>
              </a:buClr>
              <a:buNone/>
            </a:pPr>
            <a:endParaRPr lang="it-IT" sz="2200" dirty="0">
              <a:solidFill>
                <a:srgbClr val="001D58"/>
              </a:solidFill>
              <a:latin typeface="Calibri" panose="020F0502020204030204" pitchFamily="34" charset="0"/>
            </a:endParaRPr>
          </a:p>
        </p:txBody>
      </p:sp>
    </p:spTree>
    <p:extLst>
      <p:ext uri="{BB962C8B-B14F-4D97-AF65-F5344CB8AC3E}">
        <p14:creationId xmlns:p14="http://schemas.microsoft.com/office/powerpoint/2010/main" xmlns="" val="41499858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a:spLocks noChangeArrowheads="1"/>
          </p:cNvSpPr>
          <p:nvPr/>
        </p:nvSpPr>
        <p:spPr bwMode="auto">
          <a:xfrm>
            <a:off x="0" y="225780"/>
            <a:ext cx="7200800" cy="8989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50000"/>
              </a:lnSpc>
              <a:spcBef>
                <a:spcPts val="600"/>
              </a:spcBef>
              <a:spcAft>
                <a:spcPts val="600"/>
              </a:spcAft>
            </a:pPr>
            <a:r>
              <a:rPr lang="it-IT" sz="4000" i="1" dirty="0">
                <a:solidFill>
                  <a:srgbClr val="92D050"/>
                </a:solidFill>
                <a:effectLst>
                  <a:outerShdw blurRad="38100" dist="38100" dir="2700000" algn="tl">
                    <a:srgbClr val="000000">
                      <a:alpha val="43137"/>
                    </a:srgbClr>
                  </a:outerShdw>
                </a:effectLst>
                <a:latin typeface="Berlin Sans FB" panose="020E0602020502020306" pitchFamily="34" charset="0"/>
              </a:rPr>
              <a:t>   Gare indoor</a:t>
            </a:r>
          </a:p>
        </p:txBody>
      </p:sp>
      <p:sp>
        <p:nvSpPr>
          <p:cNvPr id="5" name="Segnaposto contenuto 2"/>
          <p:cNvSpPr txBox="1">
            <a:spLocks/>
          </p:cNvSpPr>
          <p:nvPr/>
        </p:nvSpPr>
        <p:spPr>
          <a:xfrm>
            <a:off x="467544" y="1340768"/>
            <a:ext cx="6912768" cy="532859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a:lnSpc>
                <a:spcPct val="144000"/>
              </a:lnSpc>
              <a:spcBef>
                <a:spcPts val="0"/>
              </a:spcBef>
              <a:buClr>
                <a:schemeClr val="tx1"/>
              </a:buClr>
              <a:buNone/>
            </a:pPr>
            <a:r>
              <a:rPr lang="it-IT" sz="2200" dirty="0">
                <a:solidFill>
                  <a:srgbClr val="001D58"/>
                </a:solidFill>
                <a:latin typeface="Calibri" panose="020F0502020204030204" pitchFamily="34" charset="0"/>
              </a:rPr>
              <a:t>Le gare di atletica, anche se con opportuni accorgimenti, possono essere svolte anche in uno </a:t>
            </a:r>
            <a:r>
              <a:rPr lang="it-IT" sz="2200" b="1" dirty="0">
                <a:solidFill>
                  <a:srgbClr val="001D58"/>
                </a:solidFill>
                <a:latin typeface="Calibri" panose="020F0502020204030204" pitchFamily="34" charset="0"/>
              </a:rPr>
              <a:t>stadio al coperto</a:t>
            </a:r>
            <a:r>
              <a:rPr lang="it-IT" sz="2200" dirty="0">
                <a:solidFill>
                  <a:srgbClr val="001D58"/>
                </a:solidFill>
                <a:latin typeface="Calibri" panose="020F0502020204030204" pitchFamily="34" charset="0"/>
              </a:rPr>
              <a:t>.</a:t>
            </a:r>
          </a:p>
          <a:p>
            <a:pPr marL="0" indent="0" algn="just">
              <a:lnSpc>
                <a:spcPct val="144000"/>
              </a:lnSpc>
              <a:spcBef>
                <a:spcPts val="0"/>
              </a:spcBef>
              <a:buClr>
                <a:schemeClr val="tx1"/>
              </a:buClr>
              <a:buNone/>
            </a:pPr>
            <a:r>
              <a:rPr lang="it-IT" sz="2200" dirty="0">
                <a:solidFill>
                  <a:srgbClr val="001D58"/>
                </a:solidFill>
                <a:latin typeface="Calibri" panose="020F0502020204030204" pitchFamily="34" charset="0"/>
              </a:rPr>
              <a:t>Si eseguono tutti i salti, il peso, le corse e le prove multiple. Per i concorsi non esistono sostanziali differenze, ma per le corse le distanze e le modalità di svolgimento sono diverse. </a:t>
            </a:r>
          </a:p>
          <a:p>
            <a:pPr marL="0" indent="0" algn="just">
              <a:lnSpc>
                <a:spcPct val="144000"/>
              </a:lnSpc>
              <a:spcBef>
                <a:spcPts val="0"/>
              </a:spcBef>
              <a:buClr>
                <a:schemeClr val="tx1"/>
              </a:buClr>
              <a:buNone/>
            </a:pPr>
            <a:endParaRPr lang="it-IT" sz="2200" dirty="0">
              <a:solidFill>
                <a:srgbClr val="001D58"/>
              </a:solidFill>
              <a:latin typeface="Calibri" panose="020F0502020204030204" pitchFamily="34" charset="0"/>
            </a:endParaRPr>
          </a:p>
        </p:txBody>
      </p:sp>
      <p:pic>
        <p:nvPicPr>
          <p:cNvPr id="7" name="Picture 4" descr="http://ggg.fidalcampania.com/ggg_campania_files/CONTENUTO/ANGOLO%20TECNICO/MANUALE%20DI%20STUDIO/contenuto/FOTO/CAPITOLO_06/01b.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10516"/>
          <a:stretch/>
        </p:blipFill>
        <p:spPr bwMode="auto">
          <a:xfrm>
            <a:off x="1763928" y="3948216"/>
            <a:ext cx="4320000" cy="257712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2048165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a:spLocks noChangeArrowheads="1"/>
          </p:cNvSpPr>
          <p:nvPr/>
        </p:nvSpPr>
        <p:spPr bwMode="auto">
          <a:xfrm>
            <a:off x="0" y="225780"/>
            <a:ext cx="7200800" cy="8989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50000"/>
              </a:lnSpc>
              <a:spcBef>
                <a:spcPts val="600"/>
              </a:spcBef>
              <a:spcAft>
                <a:spcPts val="600"/>
              </a:spcAft>
            </a:pPr>
            <a:r>
              <a:rPr lang="it-IT" sz="4000" i="1" dirty="0">
                <a:solidFill>
                  <a:srgbClr val="92D050"/>
                </a:solidFill>
                <a:effectLst>
                  <a:outerShdw blurRad="38100" dist="38100" dir="2700000" algn="tl">
                    <a:srgbClr val="000000">
                      <a:alpha val="43137"/>
                    </a:srgbClr>
                  </a:outerShdw>
                </a:effectLst>
                <a:latin typeface="Berlin Sans FB" panose="020E0602020502020306" pitchFamily="34" charset="0"/>
              </a:rPr>
              <a:t>   Prove di riscaldamento</a:t>
            </a:r>
          </a:p>
        </p:txBody>
      </p:sp>
      <p:sp>
        <p:nvSpPr>
          <p:cNvPr id="6" name="Segnaposto contenuto 2"/>
          <p:cNvSpPr txBox="1">
            <a:spLocks/>
          </p:cNvSpPr>
          <p:nvPr/>
        </p:nvSpPr>
        <p:spPr>
          <a:xfrm>
            <a:off x="467544" y="1340768"/>
            <a:ext cx="6840760" cy="518457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fontAlgn="auto">
              <a:lnSpc>
                <a:spcPct val="134000"/>
              </a:lnSpc>
              <a:buFont typeface="Wingdings 2" pitchFamily="18" charset="2"/>
              <a:buNone/>
            </a:pPr>
            <a:r>
              <a:rPr lang="it-IT" sz="2200" dirty="0">
                <a:solidFill>
                  <a:srgbClr val="001D58"/>
                </a:solidFill>
                <a:latin typeface="Calibri" panose="020F0502020204030204" pitchFamily="34" charset="0"/>
              </a:rPr>
              <a:t>In pedana, </a:t>
            </a:r>
            <a:r>
              <a:rPr lang="it-IT" sz="2200" b="1" dirty="0">
                <a:solidFill>
                  <a:srgbClr val="001D58"/>
                </a:solidFill>
                <a:latin typeface="Calibri" panose="020F0502020204030204" pitchFamily="34" charset="0"/>
              </a:rPr>
              <a:t>prima</a:t>
            </a:r>
            <a:r>
              <a:rPr lang="it-IT" sz="2200" dirty="0">
                <a:solidFill>
                  <a:srgbClr val="001D58"/>
                </a:solidFill>
                <a:latin typeface="Calibri" panose="020F0502020204030204" pitchFamily="34" charset="0"/>
              </a:rPr>
              <a:t> dell’inizio della vera competizione, ogni concorrente può effettuare </a:t>
            </a:r>
            <a:r>
              <a:rPr lang="it-IT" sz="2200" b="1" dirty="0">
                <a:solidFill>
                  <a:srgbClr val="001D58"/>
                </a:solidFill>
                <a:latin typeface="Calibri" panose="020F0502020204030204" pitchFamily="34" charset="0"/>
              </a:rPr>
              <a:t>salti e lanci di prova </a:t>
            </a:r>
            <a:r>
              <a:rPr lang="it-IT" sz="2200" dirty="0">
                <a:solidFill>
                  <a:srgbClr val="001D58"/>
                </a:solidFill>
                <a:latin typeface="Calibri" panose="020F0502020204030204" pitchFamily="34" charset="0"/>
              </a:rPr>
              <a:t>sotto il controllo dei </a:t>
            </a:r>
            <a:r>
              <a:rPr lang="it-IT" sz="2200" b="1" dirty="0">
                <a:solidFill>
                  <a:srgbClr val="001D58"/>
                </a:solidFill>
                <a:latin typeface="Calibri" panose="020F0502020204030204" pitchFamily="34" charset="0"/>
              </a:rPr>
              <a:t>giudici</a:t>
            </a:r>
            <a:r>
              <a:rPr lang="it-IT" sz="2200" dirty="0">
                <a:solidFill>
                  <a:srgbClr val="001D58"/>
                </a:solidFill>
                <a:latin typeface="Calibri" panose="020F0502020204030204" pitchFamily="34" charset="0"/>
              </a:rPr>
              <a:t>. A gara cominciata tuttavia agli atleti </a:t>
            </a:r>
            <a:r>
              <a:rPr lang="it-IT" sz="2200" b="1" dirty="0">
                <a:solidFill>
                  <a:srgbClr val="001D58"/>
                </a:solidFill>
                <a:latin typeface="Calibri" panose="020F0502020204030204" pitchFamily="34" charset="0"/>
              </a:rPr>
              <a:t>non</a:t>
            </a:r>
            <a:r>
              <a:rPr lang="it-IT" sz="2200" dirty="0">
                <a:solidFill>
                  <a:srgbClr val="001D58"/>
                </a:solidFill>
                <a:latin typeface="Calibri" panose="020F0502020204030204" pitchFamily="34" charset="0"/>
              </a:rPr>
              <a:t> è permesso usare le pedane, i settori e gli attrezzi.</a:t>
            </a:r>
          </a:p>
          <a:p>
            <a:pPr marL="0" indent="0" algn="just" fontAlgn="auto">
              <a:lnSpc>
                <a:spcPct val="134000"/>
              </a:lnSpc>
              <a:buFont typeface="Wingdings 2" pitchFamily="18" charset="2"/>
              <a:buNone/>
            </a:pPr>
            <a:r>
              <a:rPr lang="it-IT" sz="2200" dirty="0">
                <a:solidFill>
                  <a:srgbClr val="001D58"/>
                </a:solidFill>
                <a:latin typeface="Calibri" panose="020F0502020204030204" pitchFamily="34" charset="0"/>
              </a:rPr>
              <a:t>È consentito agli atleti posizionare all’esterno della </a:t>
            </a:r>
            <a:r>
              <a:rPr lang="it-IT" sz="2200" b="1" dirty="0">
                <a:solidFill>
                  <a:srgbClr val="001D58"/>
                </a:solidFill>
                <a:latin typeface="Calibri" panose="020F0502020204030204" pitchFamily="34" charset="0"/>
              </a:rPr>
              <a:t>pedana di rincorsa</a:t>
            </a:r>
            <a:r>
              <a:rPr lang="it-IT" sz="2200" dirty="0">
                <a:solidFill>
                  <a:srgbClr val="001D58"/>
                </a:solidFill>
                <a:latin typeface="Calibri" panose="020F0502020204030204" pitchFamily="34" charset="0"/>
              </a:rPr>
              <a:t> come riferimento dei </a:t>
            </a:r>
            <a:r>
              <a:rPr lang="it-IT" sz="2200" b="1" dirty="0" err="1">
                <a:solidFill>
                  <a:srgbClr val="001D58"/>
                </a:solidFill>
                <a:latin typeface="Calibri" panose="020F0502020204030204" pitchFamily="34" charset="0"/>
              </a:rPr>
              <a:t>segnalini</a:t>
            </a:r>
            <a:r>
              <a:rPr lang="it-IT" sz="2200" dirty="0">
                <a:solidFill>
                  <a:srgbClr val="001D58"/>
                </a:solidFill>
                <a:latin typeface="Calibri" panose="020F0502020204030204" pitchFamily="34" charset="0"/>
              </a:rPr>
              <a:t> (2 al massimo).</a:t>
            </a:r>
          </a:p>
          <a:p>
            <a:pPr marL="0" indent="0" algn="just" fontAlgn="auto">
              <a:lnSpc>
                <a:spcPct val="134000"/>
              </a:lnSpc>
              <a:spcBef>
                <a:spcPts val="0"/>
              </a:spcBef>
              <a:buFont typeface="Wingdings 2" pitchFamily="18" charset="2"/>
              <a:buNone/>
            </a:pPr>
            <a:r>
              <a:rPr lang="it-IT" sz="2200" dirty="0">
                <a:solidFill>
                  <a:srgbClr val="001D58"/>
                </a:solidFill>
                <a:latin typeface="Calibri" panose="020F0502020204030204" pitchFamily="34" charset="0"/>
              </a:rPr>
              <a:t>In mancanza di questi si può utilizzare del </a:t>
            </a:r>
            <a:r>
              <a:rPr lang="it-IT" sz="2200" b="1" dirty="0">
                <a:solidFill>
                  <a:srgbClr val="001D58"/>
                </a:solidFill>
                <a:latin typeface="Calibri" panose="020F0502020204030204" pitchFamily="34" charset="0"/>
              </a:rPr>
              <a:t>nastro adesivo</a:t>
            </a:r>
            <a:r>
              <a:rPr lang="it-IT" sz="2200" dirty="0">
                <a:solidFill>
                  <a:srgbClr val="001D58"/>
                </a:solidFill>
                <a:latin typeface="Calibri" panose="020F0502020204030204" pitchFamily="34" charset="0"/>
              </a:rPr>
              <a:t>, come avviene nel salto in alto, dove i riferimenti possono essere posti anche all’interno della </a:t>
            </a:r>
            <a:r>
              <a:rPr lang="it-IT" sz="2200" b="1" dirty="0">
                <a:solidFill>
                  <a:srgbClr val="001D58"/>
                </a:solidFill>
                <a:latin typeface="Calibri" panose="020F0502020204030204" pitchFamily="34" charset="0"/>
              </a:rPr>
              <a:t>zona di rincorsa</a:t>
            </a:r>
            <a:r>
              <a:rPr lang="it-IT" sz="2200" dirty="0">
                <a:solidFill>
                  <a:srgbClr val="001D58"/>
                </a:solidFill>
                <a:latin typeface="Calibri" panose="020F0502020204030204" pitchFamily="34" charset="0"/>
              </a:rPr>
              <a:t>.</a:t>
            </a:r>
          </a:p>
          <a:p>
            <a:pPr marL="0" indent="0" fontAlgn="auto">
              <a:buFont typeface="Arial" charset="0"/>
              <a:buNone/>
            </a:pPr>
            <a:r>
              <a:rPr lang="it-IT" sz="2200" dirty="0">
                <a:solidFill>
                  <a:srgbClr val="001D58"/>
                </a:solidFill>
                <a:latin typeface="Calibri" panose="020F0502020204030204" pitchFamily="34" charset="0"/>
              </a:rPr>
              <a:t>Per i </a:t>
            </a:r>
            <a:r>
              <a:rPr lang="it-IT" sz="2200" b="1" dirty="0">
                <a:solidFill>
                  <a:srgbClr val="001D58"/>
                </a:solidFill>
                <a:latin typeface="Calibri" panose="020F0502020204030204" pitchFamily="34" charset="0"/>
              </a:rPr>
              <a:t>lanci dalla pedana circolare </a:t>
            </a:r>
            <a:r>
              <a:rPr lang="it-IT" sz="2200" dirty="0">
                <a:solidFill>
                  <a:srgbClr val="001D58"/>
                </a:solidFill>
                <a:latin typeface="Calibri" panose="020F0502020204030204" pitchFamily="34" charset="0"/>
              </a:rPr>
              <a:t>il segnalino è unico e deve essere rimosso dopo ciascuna prova.</a:t>
            </a:r>
            <a:endParaRPr lang="it-IT" sz="2200" dirty="0">
              <a:solidFill>
                <a:srgbClr val="C0000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a:spLocks noChangeArrowheads="1"/>
          </p:cNvSpPr>
          <p:nvPr/>
        </p:nvSpPr>
        <p:spPr bwMode="auto">
          <a:xfrm>
            <a:off x="0" y="225780"/>
            <a:ext cx="7200800" cy="8989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50000"/>
              </a:lnSpc>
              <a:spcBef>
                <a:spcPts val="600"/>
              </a:spcBef>
              <a:spcAft>
                <a:spcPts val="600"/>
              </a:spcAft>
            </a:pPr>
            <a:r>
              <a:rPr lang="it-IT" sz="4000" i="1" dirty="0">
                <a:solidFill>
                  <a:srgbClr val="92D050"/>
                </a:solidFill>
                <a:effectLst>
                  <a:outerShdw blurRad="38100" dist="38100" dir="2700000" algn="tl">
                    <a:srgbClr val="000000">
                      <a:alpha val="43137"/>
                    </a:srgbClr>
                  </a:outerShdw>
                </a:effectLst>
                <a:latin typeface="Berlin Sans FB" panose="020E0602020502020306" pitchFamily="34" charset="0"/>
              </a:rPr>
              <a:t>   La gara</a:t>
            </a:r>
          </a:p>
        </p:txBody>
      </p:sp>
      <p:sp>
        <p:nvSpPr>
          <p:cNvPr id="6" name="Segnaposto contenuto 2"/>
          <p:cNvSpPr txBox="1">
            <a:spLocks/>
          </p:cNvSpPr>
          <p:nvPr/>
        </p:nvSpPr>
        <p:spPr>
          <a:xfrm>
            <a:off x="467544" y="1340768"/>
            <a:ext cx="6840760" cy="5400600"/>
          </a:xfrm>
          <a:prstGeom prst="rect">
            <a:avLst/>
          </a:prstGeom>
        </p:spPr>
        <p:txBody>
          <a:bodyPr vert="horz" lIns="91440" tIns="45720" rIns="91440" bIns="45720" rtlCol="0">
            <a:normAutofit fontScale="925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fontAlgn="auto">
              <a:lnSpc>
                <a:spcPct val="134000"/>
              </a:lnSpc>
              <a:spcBef>
                <a:spcPts val="0"/>
              </a:spcBef>
              <a:buNone/>
            </a:pPr>
            <a:r>
              <a:rPr lang="it-IT" sz="2200" dirty="0">
                <a:solidFill>
                  <a:srgbClr val="001D58"/>
                </a:solidFill>
                <a:latin typeface="Calibri" panose="020F0502020204030204" pitchFamily="34" charset="0"/>
              </a:rPr>
              <a:t>In tutti i concorsi gli atleti gareggiano secondo un </a:t>
            </a:r>
            <a:r>
              <a:rPr lang="it-IT" sz="2200" b="1" dirty="0">
                <a:solidFill>
                  <a:srgbClr val="001D58"/>
                </a:solidFill>
                <a:latin typeface="Calibri" panose="020F0502020204030204" pitchFamily="34" charset="0"/>
              </a:rPr>
              <a:t>ordine</a:t>
            </a:r>
            <a:r>
              <a:rPr lang="it-IT" sz="2200" dirty="0">
                <a:solidFill>
                  <a:srgbClr val="001D58"/>
                </a:solidFill>
                <a:latin typeface="Calibri" panose="020F0502020204030204" pitchFamily="34" charset="0"/>
              </a:rPr>
              <a:t> estratto a sorte. Ad eccezione dei salti in elevazione:</a:t>
            </a:r>
          </a:p>
          <a:p>
            <a:pPr algn="just">
              <a:lnSpc>
                <a:spcPct val="134000"/>
              </a:lnSpc>
              <a:buClr>
                <a:srgbClr val="002060"/>
              </a:buClr>
              <a:buFont typeface="Wingdings" panose="05000000000000000000" pitchFamily="2" charset="2"/>
              <a:buChar char="ü"/>
            </a:pPr>
            <a:r>
              <a:rPr lang="it-IT" sz="2200" dirty="0">
                <a:solidFill>
                  <a:srgbClr val="001D58"/>
                </a:solidFill>
                <a:latin typeface="Calibri" panose="020F0502020204030204" pitchFamily="34" charset="0"/>
              </a:rPr>
              <a:t>la gara si svolge solitamente in </a:t>
            </a:r>
            <a:r>
              <a:rPr lang="it-IT" sz="2200" b="1" dirty="0">
                <a:solidFill>
                  <a:srgbClr val="001D58"/>
                </a:solidFill>
                <a:latin typeface="Calibri" panose="020F0502020204030204" pitchFamily="34" charset="0"/>
              </a:rPr>
              <a:t>6 turni </a:t>
            </a:r>
            <a:r>
              <a:rPr lang="it-IT" sz="2200" dirty="0">
                <a:solidFill>
                  <a:srgbClr val="001D58"/>
                </a:solidFill>
                <a:latin typeface="Calibri" panose="020F0502020204030204" pitchFamily="34" charset="0"/>
              </a:rPr>
              <a:t>e nessun atleta può avere </a:t>
            </a:r>
            <a:r>
              <a:rPr lang="it-IT" sz="2200" b="1" dirty="0">
                <a:solidFill>
                  <a:srgbClr val="001D58"/>
                </a:solidFill>
                <a:latin typeface="Calibri" panose="020F0502020204030204" pitchFamily="34" charset="0"/>
              </a:rPr>
              <a:t>più di una</a:t>
            </a:r>
            <a:r>
              <a:rPr lang="it-IT" sz="2200" dirty="0">
                <a:solidFill>
                  <a:srgbClr val="001D58"/>
                </a:solidFill>
                <a:latin typeface="Calibri" panose="020F0502020204030204" pitchFamily="34" charset="0"/>
              </a:rPr>
              <a:t> prova registrata per ogni turno</a:t>
            </a:r>
          </a:p>
          <a:p>
            <a:pPr algn="just">
              <a:lnSpc>
                <a:spcPct val="134000"/>
              </a:lnSpc>
              <a:buClr>
                <a:srgbClr val="002060"/>
              </a:buClr>
              <a:buFont typeface="Wingdings" panose="05000000000000000000" pitchFamily="2" charset="2"/>
              <a:buChar char="ü"/>
            </a:pPr>
            <a:r>
              <a:rPr lang="it-IT" sz="2200" dirty="0">
                <a:solidFill>
                  <a:srgbClr val="001D58"/>
                </a:solidFill>
                <a:latin typeface="Calibri" panose="020F0502020204030204" pitchFamily="34" charset="0"/>
              </a:rPr>
              <a:t>quando i concorrenti sono più di 8, ad ogni atleta sono concesse 3 prove e agli </a:t>
            </a:r>
            <a:r>
              <a:rPr lang="it-IT" sz="2200" b="1" dirty="0">
                <a:solidFill>
                  <a:srgbClr val="001D58"/>
                </a:solidFill>
                <a:latin typeface="Calibri" panose="020F0502020204030204" pitchFamily="34" charset="0"/>
              </a:rPr>
              <a:t>8 atleti con le migliori misure valide </a:t>
            </a:r>
            <a:r>
              <a:rPr lang="it-IT" sz="2200" dirty="0">
                <a:solidFill>
                  <a:srgbClr val="001D58"/>
                </a:solidFill>
                <a:latin typeface="Calibri" panose="020F0502020204030204" pitchFamily="34" charset="0"/>
              </a:rPr>
              <a:t>dopo le prime 3 prove sono concesse </a:t>
            </a:r>
            <a:r>
              <a:rPr lang="it-IT" sz="2200" b="1" dirty="0">
                <a:solidFill>
                  <a:srgbClr val="001D58"/>
                </a:solidFill>
                <a:latin typeface="Calibri" panose="020F0502020204030204" pitchFamily="34" charset="0"/>
              </a:rPr>
              <a:t>ulteriori 3 prove</a:t>
            </a:r>
          </a:p>
          <a:p>
            <a:pPr algn="just">
              <a:lnSpc>
                <a:spcPct val="134000"/>
              </a:lnSpc>
              <a:buClr>
                <a:srgbClr val="002060"/>
              </a:buClr>
              <a:buFont typeface="Wingdings" panose="05000000000000000000" pitchFamily="2" charset="2"/>
              <a:buChar char="ü"/>
            </a:pPr>
            <a:r>
              <a:rPr lang="it-IT" sz="2200" dirty="0">
                <a:solidFill>
                  <a:srgbClr val="001D58"/>
                </a:solidFill>
                <a:latin typeface="Calibri" panose="020F0502020204030204" pitchFamily="34" charset="0"/>
              </a:rPr>
              <a:t>quando i concorrenti sono meno di 8 </a:t>
            </a:r>
            <a:r>
              <a:rPr lang="it-IT" sz="2200" b="1" dirty="0">
                <a:solidFill>
                  <a:srgbClr val="001D58"/>
                </a:solidFill>
                <a:latin typeface="Calibri" panose="020F0502020204030204" pitchFamily="34" charset="0"/>
              </a:rPr>
              <a:t>tutti</a:t>
            </a:r>
            <a:r>
              <a:rPr lang="it-IT" sz="2200" dirty="0">
                <a:solidFill>
                  <a:srgbClr val="001D58"/>
                </a:solidFill>
                <a:latin typeface="Calibri" panose="020F0502020204030204" pitchFamily="34" charset="0"/>
              </a:rPr>
              <a:t> hanno diritto a 6 prove, anche chi non ha misure valide dopo i primi 3</a:t>
            </a:r>
          </a:p>
          <a:p>
            <a:pPr algn="just">
              <a:lnSpc>
                <a:spcPct val="134000"/>
              </a:lnSpc>
              <a:buClr>
                <a:srgbClr val="002060"/>
              </a:buClr>
              <a:buFont typeface="Wingdings" panose="05000000000000000000" pitchFamily="2" charset="2"/>
              <a:buChar char="ü"/>
            </a:pPr>
            <a:r>
              <a:rPr lang="it-IT" sz="2200" dirty="0">
                <a:solidFill>
                  <a:srgbClr val="001D58"/>
                </a:solidFill>
                <a:latin typeface="Calibri" panose="020F0502020204030204" pitchFamily="34" charset="0"/>
              </a:rPr>
              <a:t>in ogni caso l’</a:t>
            </a:r>
            <a:r>
              <a:rPr lang="it-IT" sz="2200" b="1" dirty="0">
                <a:solidFill>
                  <a:srgbClr val="001D58"/>
                </a:solidFill>
                <a:latin typeface="Calibri" panose="020F0502020204030204" pitchFamily="34" charset="0"/>
              </a:rPr>
              <a:t>ordine</a:t>
            </a:r>
            <a:r>
              <a:rPr lang="it-IT" sz="2200" dirty="0">
                <a:solidFill>
                  <a:srgbClr val="001D58"/>
                </a:solidFill>
                <a:latin typeface="Calibri" panose="020F0502020204030204" pitchFamily="34" charset="0"/>
              </a:rPr>
              <a:t> di gara per le ulteriori 3 prove (</a:t>
            </a:r>
            <a:r>
              <a:rPr lang="it-IT" sz="2200" b="1" dirty="0">
                <a:solidFill>
                  <a:srgbClr val="001D58"/>
                </a:solidFill>
                <a:latin typeface="Calibri" panose="020F0502020204030204" pitchFamily="34" charset="0"/>
              </a:rPr>
              <a:t>finale</a:t>
            </a:r>
            <a:r>
              <a:rPr lang="it-IT" sz="2200" dirty="0">
                <a:solidFill>
                  <a:srgbClr val="001D58"/>
                </a:solidFill>
                <a:latin typeface="Calibri" panose="020F0502020204030204" pitchFamily="34" charset="0"/>
              </a:rPr>
              <a:t>) è quello </a:t>
            </a:r>
            <a:r>
              <a:rPr lang="it-IT" sz="2200" b="1" dirty="0">
                <a:solidFill>
                  <a:srgbClr val="001D58"/>
                </a:solidFill>
                <a:latin typeface="Calibri" panose="020F0502020204030204" pitchFamily="34" charset="0"/>
              </a:rPr>
              <a:t>inverso</a:t>
            </a:r>
            <a:r>
              <a:rPr lang="it-IT" sz="2200" dirty="0">
                <a:solidFill>
                  <a:srgbClr val="001D58"/>
                </a:solidFill>
                <a:latin typeface="Calibri" panose="020F0502020204030204" pitchFamily="34" charset="0"/>
              </a:rPr>
              <a:t> della classifica risultante dopo le prime 3</a:t>
            </a:r>
          </a:p>
          <a:p>
            <a:pPr algn="just">
              <a:lnSpc>
                <a:spcPct val="140000"/>
              </a:lnSpc>
              <a:buClr>
                <a:srgbClr val="002060"/>
              </a:buClr>
              <a:buFont typeface="Wingdings" panose="05000000000000000000" pitchFamily="2" charset="2"/>
              <a:buChar char="ü"/>
            </a:pPr>
            <a:endParaRPr lang="it-IT" sz="2200" dirty="0">
              <a:solidFill>
                <a:srgbClr val="001D58"/>
              </a:solidFill>
              <a:latin typeface="Calibri" panose="020F0502020204030204" pitchFamily="34" charset="0"/>
            </a:endParaRPr>
          </a:p>
        </p:txBody>
      </p:sp>
    </p:spTree>
    <p:extLst>
      <p:ext uri="{BB962C8B-B14F-4D97-AF65-F5344CB8AC3E}">
        <p14:creationId xmlns:p14="http://schemas.microsoft.com/office/powerpoint/2010/main" xmlns="" val="23403444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a:spLocks noChangeArrowheads="1"/>
          </p:cNvSpPr>
          <p:nvPr/>
        </p:nvSpPr>
        <p:spPr bwMode="auto">
          <a:xfrm>
            <a:off x="0" y="225780"/>
            <a:ext cx="7200800" cy="8989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50000"/>
              </a:lnSpc>
              <a:spcBef>
                <a:spcPts val="600"/>
              </a:spcBef>
              <a:spcAft>
                <a:spcPts val="600"/>
              </a:spcAft>
            </a:pPr>
            <a:r>
              <a:rPr lang="it-IT" sz="4000" i="1" dirty="0">
                <a:solidFill>
                  <a:srgbClr val="92D050"/>
                </a:solidFill>
                <a:effectLst>
                  <a:outerShdw blurRad="38100" dist="38100" dir="2700000" algn="tl">
                    <a:srgbClr val="000000">
                      <a:alpha val="43137"/>
                    </a:srgbClr>
                  </a:outerShdw>
                </a:effectLst>
                <a:latin typeface="Berlin Sans FB" panose="020E0602020502020306" pitchFamily="34" charset="0"/>
              </a:rPr>
              <a:t>   La gara</a:t>
            </a:r>
          </a:p>
        </p:txBody>
      </p:sp>
      <p:sp>
        <p:nvSpPr>
          <p:cNvPr id="6" name="Segnaposto contenuto 2"/>
          <p:cNvSpPr txBox="1">
            <a:spLocks/>
          </p:cNvSpPr>
          <p:nvPr/>
        </p:nvSpPr>
        <p:spPr>
          <a:xfrm>
            <a:off x="467544" y="1340768"/>
            <a:ext cx="6840760" cy="540060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fontAlgn="auto">
              <a:lnSpc>
                <a:spcPct val="134000"/>
              </a:lnSpc>
              <a:spcBef>
                <a:spcPts val="0"/>
              </a:spcBef>
              <a:buNone/>
            </a:pPr>
            <a:r>
              <a:rPr lang="it-IT" sz="2200" dirty="0">
                <a:solidFill>
                  <a:srgbClr val="001D58"/>
                </a:solidFill>
                <a:latin typeface="Calibri" panose="020F0502020204030204" pitchFamily="34" charset="0"/>
              </a:rPr>
              <a:t>Ciascun atleta ha normalmente</a:t>
            </a:r>
            <a:r>
              <a:rPr lang="it-IT" sz="2200" b="1" dirty="0">
                <a:solidFill>
                  <a:srgbClr val="001D58"/>
                </a:solidFill>
                <a:latin typeface="Calibri" panose="020F0502020204030204" pitchFamily="34" charset="0"/>
              </a:rPr>
              <a:t> 30 secondi</a:t>
            </a:r>
            <a:r>
              <a:rPr lang="it-IT" sz="2200" dirty="0">
                <a:solidFill>
                  <a:srgbClr val="001D58"/>
                </a:solidFill>
                <a:latin typeface="Calibri" panose="020F0502020204030204" pitchFamily="34" charset="0"/>
              </a:rPr>
              <a:t> per dare inizio alla sua prova (1 minuto per l’asta). Il tempo decorre da quando il giudice dà il segnale di </a:t>
            </a:r>
            <a:r>
              <a:rPr lang="it-IT" sz="2200" b="1" dirty="0">
                <a:solidFill>
                  <a:srgbClr val="001D58"/>
                </a:solidFill>
                <a:latin typeface="Calibri" panose="020F0502020204030204" pitchFamily="34" charset="0"/>
              </a:rPr>
              <a:t>pedana libera</a:t>
            </a:r>
            <a:r>
              <a:rPr lang="it-IT" sz="2200" dirty="0">
                <a:solidFill>
                  <a:srgbClr val="001D58"/>
                </a:solidFill>
                <a:latin typeface="Calibri" panose="020F0502020204030204" pitchFamily="34" charset="0"/>
              </a:rPr>
              <a:t>. Se il tempo ‘‘scade’’ ma l’atleta </a:t>
            </a:r>
            <a:r>
              <a:rPr lang="it-IT" sz="2200" b="1" dirty="0">
                <a:solidFill>
                  <a:srgbClr val="001D58"/>
                </a:solidFill>
                <a:latin typeface="Calibri" panose="020F0502020204030204" pitchFamily="34" charset="0"/>
              </a:rPr>
              <a:t>ha già cominciato </a:t>
            </a:r>
            <a:r>
              <a:rPr lang="it-IT" sz="2200" dirty="0">
                <a:solidFill>
                  <a:srgbClr val="001D58"/>
                </a:solidFill>
                <a:latin typeface="Calibri" panose="020F0502020204030204" pitchFamily="34" charset="0"/>
              </a:rPr>
              <a:t>la sua prova, </a:t>
            </a:r>
            <a:r>
              <a:rPr lang="it-IT" sz="2200" b="1" dirty="0">
                <a:solidFill>
                  <a:srgbClr val="001D58"/>
                </a:solidFill>
                <a:latin typeface="Calibri" panose="020F0502020204030204" pitchFamily="34" charset="0"/>
              </a:rPr>
              <a:t>non</a:t>
            </a:r>
            <a:r>
              <a:rPr lang="it-IT" sz="2200" dirty="0">
                <a:solidFill>
                  <a:srgbClr val="001D58"/>
                </a:solidFill>
                <a:latin typeface="Calibri" panose="020F0502020204030204" pitchFamily="34" charset="0"/>
              </a:rPr>
              <a:t> deve essere fermato. L’atleta </a:t>
            </a:r>
            <a:r>
              <a:rPr lang="it-IT" sz="2200" b="1" dirty="0">
                <a:solidFill>
                  <a:srgbClr val="001D58"/>
                </a:solidFill>
                <a:latin typeface="Calibri" panose="020F0502020204030204" pitchFamily="34" charset="0"/>
              </a:rPr>
              <a:t>può</a:t>
            </a:r>
            <a:r>
              <a:rPr lang="it-IT" sz="2200" dirty="0">
                <a:solidFill>
                  <a:srgbClr val="001D58"/>
                </a:solidFill>
                <a:latin typeface="Calibri" panose="020F0502020204030204" pitchFamily="34" charset="0"/>
              </a:rPr>
              <a:t> anche interrompere il gesto tecnico e ricominciare purché così facendo non violi alcuna regola e stia nel tempo che gli è concesso.</a:t>
            </a:r>
          </a:p>
          <a:p>
            <a:pPr marL="0" indent="0" algn="just" fontAlgn="auto">
              <a:lnSpc>
                <a:spcPct val="134000"/>
              </a:lnSpc>
              <a:spcBef>
                <a:spcPts val="0"/>
              </a:spcBef>
              <a:buNone/>
            </a:pPr>
            <a:r>
              <a:rPr lang="it-IT" sz="2200" dirty="0">
                <a:solidFill>
                  <a:srgbClr val="001D58"/>
                </a:solidFill>
                <a:latin typeface="Calibri" panose="020F0502020204030204" pitchFamily="34" charset="0"/>
              </a:rPr>
              <a:t>Ad un atleta che commette </a:t>
            </a:r>
            <a:r>
              <a:rPr lang="it-IT" sz="2200" b="1" dirty="0">
                <a:solidFill>
                  <a:srgbClr val="001D58"/>
                </a:solidFill>
                <a:latin typeface="Calibri" panose="020F0502020204030204" pitchFamily="34" charset="0"/>
              </a:rPr>
              <a:t>nullo</a:t>
            </a:r>
            <a:r>
              <a:rPr lang="it-IT" sz="2200" dirty="0">
                <a:solidFill>
                  <a:srgbClr val="001D58"/>
                </a:solidFill>
                <a:latin typeface="Calibri" panose="020F0502020204030204" pitchFamily="34" charset="0"/>
              </a:rPr>
              <a:t> o </a:t>
            </a:r>
            <a:r>
              <a:rPr lang="it-IT" sz="2200" b="1" dirty="0">
                <a:solidFill>
                  <a:srgbClr val="001D58"/>
                </a:solidFill>
                <a:latin typeface="Calibri" panose="020F0502020204030204" pitchFamily="34" charset="0"/>
              </a:rPr>
              <a:t>non rispetta i tempi </a:t>
            </a:r>
            <a:r>
              <a:rPr lang="it-IT" sz="2200" dirty="0">
                <a:solidFill>
                  <a:srgbClr val="001D58"/>
                </a:solidFill>
                <a:latin typeface="Calibri" panose="020F0502020204030204" pitchFamily="34" charset="0"/>
              </a:rPr>
              <a:t>si assegna una prova nulla (‘‘</a:t>
            </a:r>
            <a:r>
              <a:rPr lang="it-IT" sz="2200" b="1" dirty="0">
                <a:solidFill>
                  <a:srgbClr val="001D58"/>
                </a:solidFill>
                <a:latin typeface="Calibri" panose="020F0502020204030204" pitchFamily="34" charset="0"/>
              </a:rPr>
              <a:t>x</a:t>
            </a:r>
            <a:r>
              <a:rPr lang="it-IT" sz="2200" dirty="0">
                <a:solidFill>
                  <a:srgbClr val="001D58"/>
                </a:solidFill>
                <a:latin typeface="Calibri" panose="020F0502020204030204" pitchFamily="34" charset="0"/>
              </a:rPr>
              <a:t>’’); ad un atleta che rinuncia ad una prova si assegna un passo (‘‘</a:t>
            </a:r>
            <a:r>
              <a:rPr lang="it-IT" sz="2200" b="1" dirty="0">
                <a:solidFill>
                  <a:srgbClr val="001D58"/>
                </a:solidFill>
                <a:latin typeface="Calibri" panose="020F0502020204030204" pitchFamily="34" charset="0"/>
              </a:rPr>
              <a:t>-</a:t>
            </a:r>
            <a:r>
              <a:rPr lang="it-IT" sz="2200" dirty="0">
                <a:solidFill>
                  <a:srgbClr val="001D58"/>
                </a:solidFill>
                <a:latin typeface="Calibri" panose="020F0502020204030204" pitchFamily="34" charset="0"/>
              </a:rPr>
              <a:t>’’). In tutti gli altri casi la prova è valida (per i salti in elevazione ‘‘</a:t>
            </a:r>
            <a:r>
              <a:rPr lang="it-IT" sz="2200" b="1" dirty="0">
                <a:solidFill>
                  <a:srgbClr val="001D58"/>
                </a:solidFill>
                <a:latin typeface="Calibri" panose="020F0502020204030204" pitchFamily="34" charset="0"/>
              </a:rPr>
              <a:t>o</a:t>
            </a:r>
            <a:r>
              <a:rPr lang="it-IT" sz="2200" dirty="0">
                <a:solidFill>
                  <a:srgbClr val="001D58"/>
                </a:solidFill>
                <a:latin typeface="Calibri" panose="020F0502020204030204" pitchFamily="34" charset="0"/>
              </a:rPr>
              <a:t>’’, se no misura).</a:t>
            </a:r>
          </a:p>
        </p:txBody>
      </p:sp>
    </p:spTree>
    <p:extLst>
      <p:ext uri="{BB962C8B-B14F-4D97-AF65-F5344CB8AC3E}">
        <p14:creationId xmlns:p14="http://schemas.microsoft.com/office/powerpoint/2010/main" xmlns="" val="7597594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a:spLocks noChangeArrowheads="1"/>
          </p:cNvSpPr>
          <p:nvPr/>
        </p:nvSpPr>
        <p:spPr bwMode="auto">
          <a:xfrm>
            <a:off x="0" y="225780"/>
            <a:ext cx="7200800" cy="8989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50000"/>
              </a:lnSpc>
              <a:spcBef>
                <a:spcPts val="600"/>
              </a:spcBef>
              <a:spcAft>
                <a:spcPts val="600"/>
              </a:spcAft>
            </a:pPr>
            <a:r>
              <a:rPr lang="it-IT" sz="4000" i="1" dirty="0">
                <a:solidFill>
                  <a:srgbClr val="92D050"/>
                </a:solidFill>
                <a:effectLst>
                  <a:outerShdw blurRad="38100" dist="38100" dir="2700000" algn="tl">
                    <a:srgbClr val="000000">
                      <a:alpha val="43137"/>
                    </a:srgbClr>
                  </a:outerShdw>
                </a:effectLst>
                <a:latin typeface="Berlin Sans FB" panose="020E0602020502020306" pitchFamily="34" charset="0"/>
              </a:rPr>
              <a:t>   La gara – i tempi</a:t>
            </a:r>
          </a:p>
        </p:txBody>
      </p:sp>
      <p:sp>
        <p:nvSpPr>
          <p:cNvPr id="6" name="Segnaposto contenuto 2"/>
          <p:cNvSpPr txBox="1">
            <a:spLocks/>
          </p:cNvSpPr>
          <p:nvPr/>
        </p:nvSpPr>
        <p:spPr>
          <a:xfrm>
            <a:off x="467544" y="4005064"/>
            <a:ext cx="6733256" cy="237626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fontAlgn="auto">
              <a:lnSpc>
                <a:spcPct val="134000"/>
              </a:lnSpc>
              <a:spcBef>
                <a:spcPts val="0"/>
              </a:spcBef>
              <a:buNone/>
            </a:pPr>
            <a:r>
              <a:rPr lang="it-IT" sz="2200" dirty="0">
                <a:solidFill>
                  <a:srgbClr val="001D58"/>
                </a:solidFill>
                <a:latin typeface="Calibri" panose="020F0502020204030204" pitchFamily="34" charset="0"/>
              </a:rPr>
              <a:t>Nella gara di </a:t>
            </a:r>
            <a:r>
              <a:rPr lang="it-IT" sz="2200" b="1" dirty="0">
                <a:solidFill>
                  <a:srgbClr val="001D58"/>
                </a:solidFill>
                <a:latin typeface="Calibri" panose="020F0502020204030204" pitchFamily="34" charset="0"/>
              </a:rPr>
              <a:t>salto con l’asta </a:t>
            </a:r>
            <a:r>
              <a:rPr lang="it-IT" sz="2200" dirty="0">
                <a:solidFill>
                  <a:srgbClr val="001D58"/>
                </a:solidFill>
                <a:latin typeface="Calibri" panose="020F0502020204030204" pitchFamily="34" charset="0"/>
              </a:rPr>
              <a:t>il tempo inizia da quando </a:t>
            </a:r>
            <a:r>
              <a:rPr lang="it-IT" sz="2200" b="1" dirty="0">
                <a:solidFill>
                  <a:srgbClr val="001D58"/>
                </a:solidFill>
                <a:latin typeface="Calibri" panose="020F0502020204030204" pitchFamily="34" charset="0"/>
              </a:rPr>
              <a:t>i ritti </a:t>
            </a:r>
            <a:r>
              <a:rPr lang="it-IT" sz="2200" dirty="0">
                <a:solidFill>
                  <a:srgbClr val="001D58"/>
                </a:solidFill>
                <a:latin typeface="Calibri" panose="020F0502020204030204" pitchFamily="34" charset="0"/>
              </a:rPr>
              <a:t>sono stati posizionati nel modo richiesto dall’atleta.</a:t>
            </a:r>
          </a:p>
          <a:p>
            <a:pPr marL="0" indent="0" algn="just" fontAlgn="auto">
              <a:lnSpc>
                <a:spcPct val="134000"/>
              </a:lnSpc>
              <a:spcBef>
                <a:spcPts val="0"/>
              </a:spcBef>
              <a:buNone/>
            </a:pPr>
            <a:r>
              <a:rPr lang="it-IT" sz="2200" dirty="0">
                <a:solidFill>
                  <a:srgbClr val="001D58"/>
                </a:solidFill>
                <a:latin typeface="Calibri" panose="020F0502020204030204" pitchFamily="34" charset="0"/>
              </a:rPr>
              <a:t>Nel corso del tentativo può essere chiesta una modifica della loro posizione ma ciò deve avvenire </a:t>
            </a:r>
            <a:r>
              <a:rPr lang="it-IT" sz="2200" b="1" dirty="0">
                <a:solidFill>
                  <a:srgbClr val="001D58"/>
                </a:solidFill>
                <a:latin typeface="Calibri" panose="020F0502020204030204" pitchFamily="34" charset="0"/>
              </a:rPr>
              <a:t>entro il termine del tempo </a:t>
            </a:r>
            <a:r>
              <a:rPr lang="it-IT" sz="2200" dirty="0">
                <a:solidFill>
                  <a:srgbClr val="001D58"/>
                </a:solidFill>
                <a:latin typeface="Calibri" panose="020F0502020204030204" pitchFamily="34" charset="0"/>
              </a:rPr>
              <a:t>a disposizione dell’atleta per il tentativo.</a:t>
            </a:r>
          </a:p>
        </p:txBody>
      </p:sp>
      <p:graphicFrame>
        <p:nvGraphicFramePr>
          <p:cNvPr id="5" name="Group 420"/>
          <p:cNvGraphicFramePr>
            <a:graphicFrameLocks noGrp="1"/>
          </p:cNvGraphicFramePr>
          <p:nvPr>
            <p:extLst>
              <p:ext uri="{D42A27DB-BD31-4B8C-83A1-F6EECF244321}">
                <p14:modId xmlns:p14="http://schemas.microsoft.com/office/powerpoint/2010/main" xmlns="" val="3936517935"/>
              </p:ext>
            </p:extLst>
          </p:nvPr>
        </p:nvGraphicFramePr>
        <p:xfrm>
          <a:off x="611560" y="1556792"/>
          <a:ext cx="6480000" cy="2304000"/>
        </p:xfrm>
        <a:graphic>
          <a:graphicData uri="http://schemas.openxmlformats.org/drawingml/2006/table">
            <a:tbl>
              <a:tblPr>
                <a:tableStyleId>{BC89EF96-8CEA-46FF-86C4-4CE0E7609802}</a:tableStyleId>
              </a:tblPr>
              <a:tblGrid>
                <a:gridCol w="1080000">
                  <a:extLst>
                    <a:ext uri="{9D8B030D-6E8A-4147-A177-3AD203B41FA5}">
                      <a16:colId xmlns:a16="http://schemas.microsoft.com/office/drawing/2014/main" xmlns="" val="20000"/>
                    </a:ext>
                  </a:extLst>
                </a:gridCol>
                <a:gridCol w="720000">
                  <a:extLst>
                    <a:ext uri="{9D8B030D-6E8A-4147-A177-3AD203B41FA5}">
                      <a16:colId xmlns:a16="http://schemas.microsoft.com/office/drawing/2014/main" xmlns="" val="20001"/>
                    </a:ext>
                  </a:extLst>
                </a:gridCol>
                <a:gridCol w="720000">
                  <a:extLst>
                    <a:ext uri="{9D8B030D-6E8A-4147-A177-3AD203B41FA5}">
                      <a16:colId xmlns:a16="http://schemas.microsoft.com/office/drawing/2014/main" xmlns="" val="20002"/>
                    </a:ext>
                  </a:extLst>
                </a:gridCol>
                <a:gridCol w="720000">
                  <a:extLst>
                    <a:ext uri="{9D8B030D-6E8A-4147-A177-3AD203B41FA5}">
                      <a16:colId xmlns:a16="http://schemas.microsoft.com/office/drawing/2014/main" xmlns="" val="20003"/>
                    </a:ext>
                  </a:extLst>
                </a:gridCol>
                <a:gridCol w="1080000">
                  <a:extLst>
                    <a:ext uri="{9D8B030D-6E8A-4147-A177-3AD203B41FA5}">
                      <a16:colId xmlns:a16="http://schemas.microsoft.com/office/drawing/2014/main" xmlns="" val="20004"/>
                    </a:ext>
                  </a:extLst>
                </a:gridCol>
                <a:gridCol w="720000">
                  <a:extLst>
                    <a:ext uri="{9D8B030D-6E8A-4147-A177-3AD203B41FA5}">
                      <a16:colId xmlns:a16="http://schemas.microsoft.com/office/drawing/2014/main" xmlns="" val="20005"/>
                    </a:ext>
                  </a:extLst>
                </a:gridCol>
                <a:gridCol w="720000">
                  <a:extLst>
                    <a:ext uri="{9D8B030D-6E8A-4147-A177-3AD203B41FA5}">
                      <a16:colId xmlns:a16="http://schemas.microsoft.com/office/drawing/2014/main" xmlns="" val="20006"/>
                    </a:ext>
                  </a:extLst>
                </a:gridCol>
                <a:gridCol w="720000">
                  <a:extLst>
                    <a:ext uri="{9D8B030D-6E8A-4147-A177-3AD203B41FA5}">
                      <a16:colId xmlns:a16="http://schemas.microsoft.com/office/drawing/2014/main" xmlns="" val="20007"/>
                    </a:ext>
                  </a:extLst>
                </a:gridCol>
              </a:tblGrid>
              <a:tr h="432000">
                <a:tc gridSpan="4">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it-IT" sz="1800" b="1" kern="1200" dirty="0">
                          <a:solidFill>
                            <a:srgbClr val="001D58"/>
                          </a:solidFill>
                          <a:latin typeface="Calibri" panose="020F0502020204030204" pitchFamily="34" charset="0"/>
                          <a:ea typeface="+mn-ea"/>
                          <a:cs typeface="+mn-cs"/>
                        </a:rPr>
                        <a:t>Gare Individuali</a:t>
                      </a:r>
                    </a:p>
                  </a:txBody>
                  <a:tcPr marT="45709" marB="45709" anchor="ctr" horzOverflow="overflow">
                    <a:solidFill>
                      <a:schemeClr val="accent2">
                        <a:lumMod val="20000"/>
                        <a:lumOff val="80000"/>
                      </a:schemeClr>
                    </a:solidFill>
                  </a:tcPr>
                </a:tc>
                <a:tc hMerge="1">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lang="it-IT" sz="1400" b="1" kern="1200" dirty="0">
                        <a:solidFill>
                          <a:srgbClr val="001D58"/>
                        </a:solidFill>
                        <a:latin typeface="Calibri" panose="020F0502020204030204" pitchFamily="34" charset="0"/>
                        <a:ea typeface="+mn-ea"/>
                        <a:cs typeface="+mn-cs"/>
                      </a:endParaRPr>
                    </a:p>
                  </a:txBody>
                  <a:tcPr marT="45709" marB="45709" anchor="ctr" horzOverflow="overflow">
                    <a:solidFill>
                      <a:schemeClr val="accent2">
                        <a:lumMod val="20000"/>
                        <a:lumOff val="80000"/>
                      </a:schemeClr>
                    </a:solidFill>
                  </a:tcPr>
                </a:tc>
                <a:tc hMerge="1">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lang="it-IT" sz="1400" b="1" kern="1200" dirty="0">
                        <a:solidFill>
                          <a:srgbClr val="001D58"/>
                        </a:solidFill>
                        <a:latin typeface="Calibri" panose="020F0502020204030204" pitchFamily="34" charset="0"/>
                        <a:ea typeface="+mn-ea"/>
                        <a:cs typeface="+mn-cs"/>
                      </a:endParaRPr>
                    </a:p>
                  </a:txBody>
                  <a:tcPr marT="45709" marB="45709" anchor="ctr" horzOverflow="overflow"/>
                </a:tc>
                <a:tc hMerge="1">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lang="it-IT" sz="1400" b="1" kern="1200" dirty="0">
                        <a:solidFill>
                          <a:srgbClr val="001D58"/>
                        </a:solidFill>
                        <a:latin typeface="Calibri" panose="020F0502020204030204" pitchFamily="34" charset="0"/>
                        <a:ea typeface="+mn-ea"/>
                        <a:cs typeface="+mn-cs"/>
                      </a:endParaRPr>
                    </a:p>
                  </a:txBody>
                  <a:tcPr marT="45709" marB="45709" anchor="ctr" horzOverflow="overflow">
                    <a:solidFill>
                      <a:schemeClr val="accent2">
                        <a:lumMod val="20000"/>
                        <a:lumOff val="80000"/>
                      </a:schemeClr>
                    </a:solidFill>
                  </a:tcPr>
                </a:tc>
                <a:tc gridSpan="4">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it-IT" sz="1800" b="1" kern="1200" dirty="0">
                          <a:solidFill>
                            <a:srgbClr val="001D58"/>
                          </a:solidFill>
                          <a:latin typeface="Calibri" panose="020F0502020204030204" pitchFamily="34" charset="0"/>
                          <a:ea typeface="+mn-ea"/>
                          <a:cs typeface="+mn-cs"/>
                        </a:rPr>
                        <a:t>Prove Multiple</a:t>
                      </a:r>
                    </a:p>
                  </a:txBody>
                  <a:tcPr marT="45709" marB="45709" anchor="ctr" horzOverflow="overflow">
                    <a:solidFill>
                      <a:schemeClr val="accent2">
                        <a:lumMod val="20000"/>
                        <a:lumOff val="80000"/>
                      </a:schemeClr>
                    </a:solidFill>
                  </a:tcPr>
                </a:tc>
                <a:tc hMerge="1">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lang="it-IT" sz="1400" b="1" kern="1200" dirty="0">
                        <a:solidFill>
                          <a:srgbClr val="001D58"/>
                        </a:solidFill>
                        <a:latin typeface="Calibri" panose="020F0502020204030204" pitchFamily="34" charset="0"/>
                        <a:ea typeface="+mn-ea"/>
                        <a:cs typeface="+mn-cs"/>
                      </a:endParaRPr>
                    </a:p>
                  </a:txBody>
                  <a:tcPr marT="45709" marB="45709" anchor="ctr" horzOverflow="overflow"/>
                </a:tc>
                <a:tc hMerge="1">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lang="it-IT" sz="1400" b="1" kern="1200" dirty="0">
                        <a:solidFill>
                          <a:srgbClr val="001D58"/>
                        </a:solidFill>
                        <a:latin typeface="Calibri" panose="020F0502020204030204" pitchFamily="34" charset="0"/>
                        <a:ea typeface="+mn-ea"/>
                        <a:cs typeface="+mn-cs"/>
                      </a:endParaRPr>
                    </a:p>
                  </a:txBody>
                  <a:tcPr marT="45709" marB="45709" anchor="ctr" horzOverflow="overflow"/>
                </a:tc>
                <a:tc hMerge="1">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lang="it-IT" sz="1400" b="1" kern="1200" dirty="0">
                        <a:solidFill>
                          <a:srgbClr val="001D58"/>
                        </a:solidFill>
                        <a:latin typeface="Calibri" panose="020F0502020204030204" pitchFamily="34" charset="0"/>
                        <a:ea typeface="+mn-ea"/>
                        <a:cs typeface="+mn-cs"/>
                      </a:endParaRPr>
                    </a:p>
                  </a:txBody>
                  <a:tcPr marT="45709" marB="45709" anchor="ctr" horzOverflow="overflow"/>
                </a:tc>
                <a:extLst>
                  <a:ext uri="{0D108BD9-81ED-4DB2-BD59-A6C34878D82A}">
                    <a16:rowId xmlns:a16="http://schemas.microsoft.com/office/drawing/2014/main" xmlns="" val="10000"/>
                  </a:ext>
                </a:extLst>
              </a:tr>
              <a:tr h="43200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it-IT" sz="1600" b="1" kern="1200">
                          <a:solidFill>
                            <a:srgbClr val="001D58"/>
                          </a:solidFill>
                          <a:latin typeface="Calibri" panose="020F0502020204030204" pitchFamily="34" charset="0"/>
                          <a:ea typeface="+mn-ea"/>
                          <a:cs typeface="+mn-cs"/>
                        </a:rPr>
                        <a:t>Atleti</a:t>
                      </a:r>
                      <a:endParaRPr lang="it-IT" sz="1600" b="1" kern="1200" dirty="0">
                        <a:solidFill>
                          <a:srgbClr val="001D58"/>
                        </a:solidFill>
                        <a:latin typeface="Calibri" panose="020F0502020204030204" pitchFamily="34" charset="0"/>
                        <a:ea typeface="+mn-ea"/>
                        <a:cs typeface="+mn-cs"/>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it-IT" sz="1600" b="1" kern="1200" dirty="0">
                          <a:solidFill>
                            <a:srgbClr val="001D58"/>
                          </a:solidFill>
                          <a:latin typeface="Calibri" panose="020F0502020204030204" pitchFamily="34" charset="0"/>
                          <a:ea typeface="+mn-ea"/>
                          <a:cs typeface="+mn-cs"/>
                        </a:rPr>
                        <a:t>Alto</a:t>
                      </a:r>
                    </a:p>
                  </a:txBody>
                  <a:tcPr marT="45709" marB="45709" anchor="ctr" horzOverflow="overflow">
                    <a:solidFill>
                      <a:schemeClr val="accent2">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it-IT" sz="1600" b="1" kern="1200" dirty="0">
                          <a:solidFill>
                            <a:srgbClr val="001D58"/>
                          </a:solidFill>
                          <a:latin typeface="Calibri" panose="020F0502020204030204" pitchFamily="34" charset="0"/>
                          <a:ea typeface="+mn-ea"/>
                          <a:cs typeface="+mn-cs"/>
                        </a:rPr>
                        <a:t>Asta</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it-IT" sz="1600" b="1" kern="1200" dirty="0">
                          <a:solidFill>
                            <a:srgbClr val="001D58"/>
                          </a:solidFill>
                          <a:latin typeface="Calibri" panose="020F0502020204030204" pitchFamily="34" charset="0"/>
                          <a:ea typeface="+mn-ea"/>
                          <a:cs typeface="+mn-cs"/>
                        </a:rPr>
                        <a:t>Altre</a:t>
                      </a:r>
                    </a:p>
                  </a:txBody>
                  <a:tcPr marT="45709" marB="45709" anchor="ctr" horzOverflow="overflow">
                    <a:solidFill>
                      <a:schemeClr val="accent2">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it-IT" sz="1600" b="1" kern="1200" dirty="0">
                          <a:solidFill>
                            <a:srgbClr val="001D58"/>
                          </a:solidFill>
                          <a:latin typeface="Calibri" panose="020F0502020204030204" pitchFamily="34" charset="0"/>
                          <a:ea typeface="+mn-ea"/>
                          <a:cs typeface="+mn-cs"/>
                        </a:rPr>
                        <a:t>Atleti</a:t>
                      </a:r>
                    </a:p>
                  </a:txBody>
                  <a:tcPr marT="45709" marB="45709" anchor="ctr" horzOverflow="overflow">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it-IT" sz="1600" b="1" kern="1200" dirty="0">
                          <a:solidFill>
                            <a:srgbClr val="001D58"/>
                          </a:solidFill>
                          <a:latin typeface="Calibri" panose="020F0502020204030204" pitchFamily="34" charset="0"/>
                          <a:ea typeface="+mn-ea"/>
                          <a:cs typeface="+mn-cs"/>
                        </a:rPr>
                        <a:t>Alto</a:t>
                      </a:r>
                    </a:p>
                  </a:txBody>
                  <a:tcPr marT="45709" marB="45709" anchor="ctr" horzOverflow="overflow">
                    <a:solidFill>
                      <a:schemeClr val="accent2">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it-IT" sz="1600" b="1" kern="1200" dirty="0">
                          <a:solidFill>
                            <a:srgbClr val="001D58"/>
                          </a:solidFill>
                          <a:latin typeface="Calibri" panose="020F0502020204030204" pitchFamily="34" charset="0"/>
                          <a:ea typeface="+mn-ea"/>
                          <a:cs typeface="+mn-cs"/>
                        </a:rPr>
                        <a:t>Asta</a:t>
                      </a:r>
                    </a:p>
                  </a:txBody>
                  <a:tcPr marT="45709" marB="45709" anchor="ctr" horzOverflow="overflow">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it-IT" sz="1600" b="1" kern="1200" dirty="0">
                          <a:solidFill>
                            <a:srgbClr val="001D58"/>
                          </a:solidFill>
                          <a:latin typeface="Calibri" panose="020F0502020204030204" pitchFamily="34" charset="0"/>
                          <a:ea typeface="+mn-ea"/>
                          <a:cs typeface="+mn-cs"/>
                        </a:rPr>
                        <a:t>Altre</a:t>
                      </a:r>
                    </a:p>
                  </a:txBody>
                  <a:tcPr marT="45709" marB="45709" anchor="ctr" horzOverflow="overflow">
                    <a:solidFill>
                      <a:schemeClr val="accent2">
                        <a:lumMod val="20000"/>
                        <a:lumOff val="80000"/>
                      </a:schemeClr>
                    </a:solidFill>
                  </a:tcPr>
                </a:tc>
                <a:extLst>
                  <a:ext uri="{0D108BD9-81ED-4DB2-BD59-A6C34878D82A}">
                    <a16:rowId xmlns:a16="http://schemas.microsoft.com/office/drawing/2014/main" xmlns="" val="10001"/>
                  </a:ext>
                </a:extLst>
              </a:tr>
              <a:tr h="36000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400" b="1" u="none" strike="noStrike" cap="none" normalizeH="0" baseline="0" dirty="0">
                          <a:ln>
                            <a:noFill/>
                          </a:ln>
                          <a:effectLst/>
                          <a:latin typeface="Calibri" panose="020F0502020204030204" pitchFamily="34" charset="0"/>
                        </a:rPr>
                        <a:t>Più di 3</a:t>
                      </a:r>
                      <a:endParaRPr kumimoji="0" lang="it-IT" sz="1400" b="1"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400" b="0" i="0" u="none" strike="noStrike" cap="none" normalizeH="0" baseline="0" dirty="0">
                          <a:ln>
                            <a:noFill/>
                          </a:ln>
                          <a:solidFill>
                            <a:schemeClr val="tx1"/>
                          </a:solidFill>
                          <a:effectLst/>
                          <a:latin typeface="Calibri" panose="020F0502020204030204" pitchFamily="34" charset="0"/>
                        </a:rPr>
                        <a:t>30’’</a:t>
                      </a:r>
                    </a:p>
                  </a:txBody>
                  <a:tcPr marT="45709" marB="45709" anchor="ctr" horzOverflow="overflow">
                    <a:solidFill>
                      <a:schemeClr val="accent2">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400" b="0" i="0" u="none" strike="noStrike" cap="none" normalizeH="0" baseline="0" dirty="0">
                          <a:ln>
                            <a:noFill/>
                          </a:ln>
                          <a:solidFill>
                            <a:schemeClr val="tx1"/>
                          </a:solidFill>
                          <a:effectLst/>
                          <a:latin typeface="Calibri" panose="020F0502020204030204" pitchFamily="34" charset="0"/>
                        </a:rPr>
                        <a:t>1</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400" b="0" i="0" u="none" strike="noStrike" cap="none" normalizeH="0" baseline="0" dirty="0">
                          <a:ln>
                            <a:noFill/>
                          </a:ln>
                          <a:solidFill>
                            <a:schemeClr val="tx1"/>
                          </a:solidFill>
                          <a:effectLst/>
                          <a:latin typeface="Calibri" panose="020F0502020204030204" pitchFamily="34" charset="0"/>
                        </a:rPr>
                        <a:t>30’’</a:t>
                      </a:r>
                    </a:p>
                  </a:txBody>
                  <a:tcPr marT="45709" marB="45709" anchor="ctr" horzOverflow="overflow">
                    <a:solidFill>
                      <a:schemeClr val="accent2">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400" b="1" u="none" strike="noStrike" cap="none" normalizeH="0" baseline="0" dirty="0">
                          <a:ln>
                            <a:noFill/>
                          </a:ln>
                          <a:effectLst/>
                          <a:latin typeface="Calibri" panose="020F0502020204030204" pitchFamily="34" charset="0"/>
                        </a:rPr>
                        <a:t>Più di 3</a:t>
                      </a:r>
                      <a:endParaRPr kumimoji="0" lang="it-IT" sz="1400" b="1"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400" b="0" i="0" u="none" strike="noStrike" cap="none" normalizeH="0" baseline="0" dirty="0">
                          <a:ln>
                            <a:noFill/>
                          </a:ln>
                          <a:solidFill>
                            <a:schemeClr val="tx1"/>
                          </a:solidFill>
                          <a:effectLst/>
                          <a:latin typeface="Calibri" panose="020F0502020204030204" pitchFamily="34" charset="0"/>
                        </a:rPr>
                        <a:t>30’’</a:t>
                      </a:r>
                    </a:p>
                  </a:txBody>
                  <a:tcPr marT="45709" marB="45709" anchor="ctr" horzOverflow="overflow">
                    <a:solidFill>
                      <a:schemeClr val="accent2">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400" b="0" i="0" u="none" strike="noStrike" cap="none" normalizeH="0" baseline="0" dirty="0">
                          <a:ln>
                            <a:noFill/>
                          </a:ln>
                          <a:solidFill>
                            <a:schemeClr val="tx1"/>
                          </a:solidFill>
                          <a:effectLst/>
                          <a:latin typeface="Calibri" panose="020F0502020204030204" pitchFamily="34" charset="0"/>
                        </a:rPr>
                        <a:t>1</a:t>
                      </a:r>
                    </a:p>
                  </a:txBody>
                  <a:tcPr marT="45709" marB="45709" anchor="ctr" horzOverflow="overflow">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400" b="0" i="0" u="none" strike="noStrike" cap="none" normalizeH="0" baseline="0" dirty="0">
                          <a:ln>
                            <a:noFill/>
                          </a:ln>
                          <a:solidFill>
                            <a:schemeClr val="tx1"/>
                          </a:solidFill>
                          <a:effectLst/>
                          <a:latin typeface="Calibri" panose="020F0502020204030204" pitchFamily="34" charset="0"/>
                        </a:rPr>
                        <a:t>30’’</a:t>
                      </a:r>
                    </a:p>
                  </a:txBody>
                  <a:tcPr marT="45709" marB="45709" anchor="ctr" horzOverflow="overflow">
                    <a:solidFill>
                      <a:schemeClr val="accent2">
                        <a:lumMod val="20000"/>
                        <a:lumOff val="80000"/>
                      </a:schemeClr>
                    </a:solidFill>
                  </a:tcPr>
                </a:tc>
                <a:extLst>
                  <a:ext uri="{0D108BD9-81ED-4DB2-BD59-A6C34878D82A}">
                    <a16:rowId xmlns:a16="http://schemas.microsoft.com/office/drawing/2014/main" xmlns="" val="10002"/>
                  </a:ext>
                </a:extLst>
              </a:tr>
              <a:tr h="36000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400" b="1" u="none" strike="noStrike" cap="none" normalizeH="0" baseline="0" dirty="0">
                          <a:ln>
                            <a:noFill/>
                          </a:ln>
                          <a:effectLst/>
                          <a:latin typeface="Calibri" panose="020F0502020204030204" pitchFamily="34" charset="0"/>
                        </a:rPr>
                        <a:t>2 o 3</a:t>
                      </a:r>
                      <a:endParaRPr kumimoji="0" lang="it-IT" sz="1400" b="1"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400" b="0" i="0" u="none" strike="noStrike" cap="none" normalizeH="0" baseline="0" dirty="0">
                          <a:ln>
                            <a:noFill/>
                          </a:ln>
                          <a:solidFill>
                            <a:schemeClr val="tx1"/>
                          </a:solidFill>
                          <a:effectLst/>
                          <a:latin typeface="Calibri" panose="020F0502020204030204" pitchFamily="34" charset="0"/>
                        </a:rPr>
                        <a:t>1.5</a:t>
                      </a:r>
                    </a:p>
                  </a:txBody>
                  <a:tcPr marT="45709" marB="45709" anchor="ctr" horzOverflow="overflow">
                    <a:solidFill>
                      <a:schemeClr val="accent2">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400" b="0" i="0" u="none" strike="noStrike" cap="none" normalizeH="0" baseline="0" dirty="0">
                          <a:ln>
                            <a:noFill/>
                          </a:ln>
                          <a:solidFill>
                            <a:schemeClr val="tx1"/>
                          </a:solidFill>
                          <a:effectLst/>
                          <a:latin typeface="Calibri" panose="020F0502020204030204" pitchFamily="34" charset="0"/>
                        </a:rPr>
                        <a:t>2</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400" b="0" i="0" u="none" strike="noStrike" cap="none" normalizeH="0" baseline="0" dirty="0">
                          <a:ln>
                            <a:noFill/>
                          </a:ln>
                          <a:solidFill>
                            <a:schemeClr val="tx1"/>
                          </a:solidFill>
                          <a:effectLst/>
                          <a:latin typeface="Calibri" panose="020F0502020204030204" pitchFamily="34" charset="0"/>
                        </a:rPr>
                        <a:t>1</a:t>
                      </a:r>
                    </a:p>
                  </a:txBody>
                  <a:tcPr marT="45709" marB="45709" anchor="ctr" horzOverflow="overflow">
                    <a:solidFill>
                      <a:schemeClr val="accent2">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400" b="1" u="none" strike="noStrike" cap="none" normalizeH="0" baseline="0" dirty="0">
                          <a:ln>
                            <a:noFill/>
                          </a:ln>
                          <a:effectLst/>
                          <a:latin typeface="Calibri" panose="020F0502020204030204" pitchFamily="34" charset="0"/>
                        </a:rPr>
                        <a:t>2 o 3</a:t>
                      </a:r>
                      <a:endParaRPr kumimoji="0" lang="it-IT" sz="1400" b="1"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400" b="0" i="0" u="none" strike="noStrike" cap="none" normalizeH="0" baseline="0" dirty="0">
                          <a:ln>
                            <a:noFill/>
                          </a:ln>
                          <a:solidFill>
                            <a:schemeClr val="tx1"/>
                          </a:solidFill>
                          <a:effectLst/>
                          <a:latin typeface="Calibri" panose="020F0502020204030204" pitchFamily="34" charset="0"/>
                        </a:rPr>
                        <a:t>1.5</a:t>
                      </a:r>
                    </a:p>
                  </a:txBody>
                  <a:tcPr marT="45709" marB="45709" anchor="ctr" horzOverflow="overflow">
                    <a:solidFill>
                      <a:schemeClr val="accent2">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400" b="0" i="0" u="none" strike="noStrike" cap="none" normalizeH="0" baseline="0" dirty="0">
                          <a:ln>
                            <a:noFill/>
                          </a:ln>
                          <a:solidFill>
                            <a:schemeClr val="tx1"/>
                          </a:solidFill>
                          <a:effectLst/>
                          <a:latin typeface="Calibri" panose="020F0502020204030204" pitchFamily="34" charset="0"/>
                        </a:rPr>
                        <a:t>2</a:t>
                      </a:r>
                    </a:p>
                  </a:txBody>
                  <a:tcPr marT="45709" marB="45709" anchor="ctr" horzOverflow="overflow">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400" b="0" i="0" u="none" strike="noStrike" cap="none" normalizeH="0" baseline="0" dirty="0">
                          <a:ln>
                            <a:noFill/>
                          </a:ln>
                          <a:solidFill>
                            <a:schemeClr val="tx1"/>
                          </a:solidFill>
                          <a:effectLst/>
                          <a:latin typeface="Calibri" panose="020F0502020204030204" pitchFamily="34" charset="0"/>
                        </a:rPr>
                        <a:t>1</a:t>
                      </a:r>
                    </a:p>
                  </a:txBody>
                  <a:tcPr marT="45709" marB="45709" anchor="ctr" horzOverflow="overflow">
                    <a:solidFill>
                      <a:schemeClr val="accent2">
                        <a:lumMod val="20000"/>
                        <a:lumOff val="80000"/>
                      </a:schemeClr>
                    </a:solidFill>
                  </a:tcPr>
                </a:tc>
                <a:extLst>
                  <a:ext uri="{0D108BD9-81ED-4DB2-BD59-A6C34878D82A}">
                    <a16:rowId xmlns:a16="http://schemas.microsoft.com/office/drawing/2014/main" xmlns="" val="10003"/>
                  </a:ext>
                </a:extLst>
              </a:tr>
              <a:tr h="36000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400" b="1" u="none" strike="noStrike" cap="none" normalizeH="0" baseline="0" dirty="0">
                          <a:ln>
                            <a:noFill/>
                          </a:ln>
                          <a:effectLst/>
                          <a:latin typeface="Calibri" panose="020F0502020204030204" pitchFamily="34" charset="0"/>
                        </a:rPr>
                        <a:t>1</a:t>
                      </a:r>
                      <a:endParaRPr kumimoji="0" lang="it-IT" sz="1400" b="1"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400" b="0" i="0" u="none" strike="noStrike" cap="none" normalizeH="0" baseline="0" dirty="0">
                          <a:ln>
                            <a:noFill/>
                          </a:ln>
                          <a:solidFill>
                            <a:schemeClr val="tx1"/>
                          </a:solidFill>
                          <a:effectLst/>
                          <a:latin typeface="Calibri" panose="020F0502020204030204" pitchFamily="34" charset="0"/>
                        </a:rPr>
                        <a:t>3</a:t>
                      </a:r>
                    </a:p>
                  </a:txBody>
                  <a:tcPr marT="45709" marB="45709" anchor="ctr" horzOverflow="overflow">
                    <a:solidFill>
                      <a:schemeClr val="accent2">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400" b="0" i="0" u="none" strike="noStrike" cap="none" normalizeH="0" baseline="0" dirty="0">
                          <a:ln>
                            <a:noFill/>
                          </a:ln>
                          <a:solidFill>
                            <a:schemeClr val="tx1"/>
                          </a:solidFill>
                          <a:effectLst/>
                          <a:latin typeface="Calibri" panose="020F0502020204030204" pitchFamily="34" charset="0"/>
                        </a:rPr>
                        <a:t>5</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400" b="0" i="0" u="none" strike="noStrike" cap="none" normalizeH="0" baseline="0" dirty="0">
                          <a:ln>
                            <a:noFill/>
                          </a:ln>
                          <a:solidFill>
                            <a:schemeClr val="tx1"/>
                          </a:solidFill>
                          <a:effectLst/>
                          <a:latin typeface="Calibri" panose="020F0502020204030204" pitchFamily="34" charset="0"/>
                        </a:rPr>
                        <a:t>-</a:t>
                      </a:r>
                    </a:p>
                  </a:txBody>
                  <a:tcPr marT="45709" marB="45709" anchor="ctr" horzOverflow="overflow">
                    <a:solidFill>
                      <a:schemeClr val="accent2">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400" b="1" u="none" strike="noStrike" cap="none" normalizeH="0" baseline="0" dirty="0">
                          <a:ln>
                            <a:noFill/>
                          </a:ln>
                          <a:effectLst/>
                          <a:latin typeface="Calibri" panose="020F0502020204030204" pitchFamily="34" charset="0"/>
                        </a:rPr>
                        <a:t>1</a:t>
                      </a:r>
                      <a:endParaRPr kumimoji="0" lang="it-IT" sz="1400" b="1"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400" b="0" i="0" u="none" strike="noStrike" cap="none" normalizeH="0" baseline="0" dirty="0">
                          <a:ln>
                            <a:noFill/>
                          </a:ln>
                          <a:solidFill>
                            <a:schemeClr val="tx1"/>
                          </a:solidFill>
                          <a:effectLst/>
                          <a:latin typeface="Calibri" panose="020F0502020204030204" pitchFamily="34" charset="0"/>
                        </a:rPr>
                        <a:t>2</a:t>
                      </a:r>
                    </a:p>
                  </a:txBody>
                  <a:tcPr marT="45709" marB="45709" anchor="ctr" horzOverflow="overflow">
                    <a:solidFill>
                      <a:schemeClr val="accent2">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400" b="0" i="0" u="none" strike="noStrike" cap="none" normalizeH="0" baseline="0" dirty="0">
                          <a:ln>
                            <a:noFill/>
                          </a:ln>
                          <a:solidFill>
                            <a:schemeClr val="tx1"/>
                          </a:solidFill>
                          <a:effectLst/>
                          <a:latin typeface="Calibri" panose="020F0502020204030204" pitchFamily="34" charset="0"/>
                        </a:rPr>
                        <a:t>3</a:t>
                      </a:r>
                    </a:p>
                  </a:txBody>
                  <a:tcPr marT="45709" marB="45709" anchor="ctr" horzOverflow="overflow">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400" b="0" i="0" u="none" strike="noStrike" cap="none" normalizeH="0" baseline="0" dirty="0">
                          <a:ln>
                            <a:noFill/>
                          </a:ln>
                          <a:solidFill>
                            <a:schemeClr val="tx1"/>
                          </a:solidFill>
                          <a:effectLst/>
                          <a:latin typeface="Calibri" panose="020F0502020204030204" pitchFamily="34" charset="0"/>
                        </a:rPr>
                        <a:t>-</a:t>
                      </a:r>
                    </a:p>
                  </a:txBody>
                  <a:tcPr marT="45709" marB="45709" anchor="ctr" horzOverflow="overflow">
                    <a:solidFill>
                      <a:schemeClr val="accent2">
                        <a:lumMod val="20000"/>
                        <a:lumOff val="80000"/>
                      </a:schemeClr>
                    </a:solidFill>
                  </a:tcPr>
                </a:tc>
                <a:extLst>
                  <a:ext uri="{0D108BD9-81ED-4DB2-BD59-A6C34878D82A}">
                    <a16:rowId xmlns:a16="http://schemas.microsoft.com/office/drawing/2014/main" xmlns="" val="10004"/>
                  </a:ext>
                </a:extLst>
              </a:tr>
              <a:tr h="36000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400" b="1" i="0" u="none" strike="noStrike" cap="none" normalizeH="0" baseline="0" dirty="0">
                          <a:ln>
                            <a:noFill/>
                          </a:ln>
                          <a:solidFill>
                            <a:schemeClr val="tx1"/>
                          </a:solidFill>
                          <a:effectLst/>
                          <a:latin typeface="Calibri" panose="020F0502020204030204" pitchFamily="34" charset="0"/>
                        </a:rPr>
                        <a:t>consecutive</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400" b="0" i="0" u="none" strike="noStrike" cap="none" normalizeH="0" baseline="0" dirty="0">
                          <a:ln>
                            <a:noFill/>
                          </a:ln>
                          <a:solidFill>
                            <a:schemeClr val="tx1"/>
                          </a:solidFill>
                          <a:effectLst/>
                          <a:latin typeface="Calibri" panose="020F0502020204030204" pitchFamily="34" charset="0"/>
                        </a:rPr>
                        <a:t>2</a:t>
                      </a:r>
                    </a:p>
                  </a:txBody>
                  <a:tcPr marT="45709" marB="45709" anchor="ctr" horzOverflow="overflow">
                    <a:solidFill>
                      <a:schemeClr val="accent2">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400" b="0" i="0" u="none" strike="noStrike" cap="none" normalizeH="0" baseline="0" dirty="0">
                          <a:ln>
                            <a:noFill/>
                          </a:ln>
                          <a:solidFill>
                            <a:schemeClr val="tx1"/>
                          </a:solidFill>
                          <a:effectLst/>
                          <a:latin typeface="Calibri" panose="020F0502020204030204" pitchFamily="34" charset="0"/>
                        </a:rPr>
                        <a:t>3</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400" b="0" i="0" u="none" strike="noStrike" cap="none" normalizeH="0" baseline="0" dirty="0">
                          <a:ln>
                            <a:noFill/>
                          </a:ln>
                          <a:solidFill>
                            <a:schemeClr val="tx1"/>
                          </a:solidFill>
                          <a:effectLst/>
                          <a:latin typeface="Calibri" panose="020F0502020204030204" pitchFamily="34" charset="0"/>
                        </a:rPr>
                        <a:t>2</a:t>
                      </a:r>
                    </a:p>
                  </a:txBody>
                  <a:tcPr marT="45709" marB="45709" anchor="ctr" horzOverflow="overflow">
                    <a:solidFill>
                      <a:schemeClr val="accent2">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400" b="1" i="0" u="none" strike="noStrike" cap="none" normalizeH="0" baseline="0" dirty="0">
                          <a:ln>
                            <a:noFill/>
                          </a:ln>
                          <a:solidFill>
                            <a:schemeClr val="tx1"/>
                          </a:solidFill>
                          <a:effectLst/>
                          <a:latin typeface="Calibri" panose="020F0502020204030204" pitchFamily="34" charset="0"/>
                        </a:rPr>
                        <a:t>consecutive</a:t>
                      </a:r>
                    </a:p>
                  </a:txBody>
                  <a:tcPr marT="45709" marB="45709" anchor="ctr" horzOverflow="overflow">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400" b="0" i="0" u="none" strike="noStrike" cap="none" normalizeH="0" baseline="0" dirty="0">
                          <a:ln>
                            <a:noFill/>
                          </a:ln>
                          <a:solidFill>
                            <a:schemeClr val="tx1"/>
                          </a:solidFill>
                          <a:effectLst/>
                          <a:latin typeface="Calibri" panose="020F0502020204030204" pitchFamily="34" charset="0"/>
                        </a:rPr>
                        <a:t>2</a:t>
                      </a:r>
                    </a:p>
                  </a:txBody>
                  <a:tcPr marT="45709" marB="45709" anchor="ctr" horzOverflow="overflow">
                    <a:solidFill>
                      <a:schemeClr val="accent2">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400" b="0" i="0" u="none" strike="noStrike" cap="none" normalizeH="0" baseline="0" dirty="0">
                          <a:ln>
                            <a:noFill/>
                          </a:ln>
                          <a:solidFill>
                            <a:schemeClr val="tx1"/>
                          </a:solidFill>
                          <a:effectLst/>
                          <a:latin typeface="Calibri" panose="020F0502020204030204" pitchFamily="34" charset="0"/>
                        </a:rPr>
                        <a:t>3</a:t>
                      </a:r>
                    </a:p>
                  </a:txBody>
                  <a:tcPr marT="45709" marB="45709" anchor="ctr" horzOverflow="overflow">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400" b="0" i="0" u="none" strike="noStrike" cap="none" normalizeH="0" baseline="0" dirty="0">
                          <a:ln>
                            <a:noFill/>
                          </a:ln>
                          <a:solidFill>
                            <a:schemeClr val="tx1"/>
                          </a:solidFill>
                          <a:effectLst/>
                          <a:latin typeface="Calibri" panose="020F0502020204030204" pitchFamily="34" charset="0"/>
                        </a:rPr>
                        <a:t>2</a:t>
                      </a:r>
                    </a:p>
                  </a:txBody>
                  <a:tcPr marT="45709" marB="45709" anchor="ctr" horzOverflow="overflow">
                    <a:solidFill>
                      <a:schemeClr val="accent2">
                        <a:lumMod val="20000"/>
                        <a:lumOff val="80000"/>
                      </a:schemeClr>
                    </a:solidFill>
                  </a:tcPr>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xmlns="" val="22760361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a:spLocks noChangeArrowheads="1"/>
          </p:cNvSpPr>
          <p:nvPr/>
        </p:nvSpPr>
        <p:spPr bwMode="auto">
          <a:xfrm>
            <a:off x="0" y="225780"/>
            <a:ext cx="7200800" cy="8989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50000"/>
              </a:lnSpc>
              <a:spcBef>
                <a:spcPts val="600"/>
              </a:spcBef>
              <a:spcAft>
                <a:spcPts val="600"/>
              </a:spcAft>
            </a:pPr>
            <a:r>
              <a:rPr lang="it-IT" sz="4000" i="1" dirty="0">
                <a:solidFill>
                  <a:srgbClr val="92D050"/>
                </a:solidFill>
                <a:effectLst>
                  <a:outerShdw blurRad="38100" dist="38100" dir="2700000" algn="tl">
                    <a:srgbClr val="000000">
                      <a:alpha val="43137"/>
                    </a:srgbClr>
                  </a:outerShdw>
                </a:effectLst>
                <a:latin typeface="Berlin Sans FB" panose="020E0602020502020306" pitchFamily="34" charset="0"/>
              </a:rPr>
              <a:t>   Parità</a:t>
            </a:r>
          </a:p>
        </p:txBody>
      </p:sp>
      <p:sp>
        <p:nvSpPr>
          <p:cNvPr id="6" name="Segnaposto contenuto 2"/>
          <p:cNvSpPr txBox="1">
            <a:spLocks/>
          </p:cNvSpPr>
          <p:nvPr/>
        </p:nvSpPr>
        <p:spPr>
          <a:xfrm>
            <a:off x="467544" y="1340768"/>
            <a:ext cx="6840760" cy="352839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a:lnSpc>
                <a:spcPct val="154000"/>
              </a:lnSpc>
              <a:spcBef>
                <a:spcPts val="0"/>
              </a:spcBef>
              <a:buNone/>
            </a:pPr>
            <a:r>
              <a:rPr lang="it-IT" sz="1900" dirty="0">
                <a:solidFill>
                  <a:srgbClr val="001D58"/>
                </a:solidFill>
                <a:latin typeface="Calibri" panose="020F0502020204030204" pitchFamily="34" charset="0"/>
              </a:rPr>
              <a:t>In caso di </a:t>
            </a:r>
            <a:r>
              <a:rPr lang="it-IT" sz="1900" b="1" dirty="0">
                <a:solidFill>
                  <a:srgbClr val="001D58"/>
                </a:solidFill>
                <a:latin typeface="Calibri" panose="020F0502020204030204" pitchFamily="34" charset="0"/>
              </a:rPr>
              <a:t>parità</a:t>
            </a:r>
            <a:r>
              <a:rPr lang="it-IT" sz="1900" dirty="0">
                <a:solidFill>
                  <a:srgbClr val="001D58"/>
                </a:solidFill>
                <a:latin typeface="Calibri" panose="020F0502020204030204" pitchFamily="34" charset="0"/>
              </a:rPr>
              <a:t> si confronta la </a:t>
            </a:r>
            <a:r>
              <a:rPr lang="it-IT" sz="1900" b="1" dirty="0">
                <a:solidFill>
                  <a:srgbClr val="001D58"/>
                </a:solidFill>
                <a:latin typeface="Calibri" panose="020F0502020204030204" pitchFamily="34" charset="0"/>
              </a:rPr>
              <a:t>seconda migliore prestazione</a:t>
            </a:r>
            <a:r>
              <a:rPr lang="it-IT" sz="1900" dirty="0">
                <a:solidFill>
                  <a:srgbClr val="001D58"/>
                </a:solidFill>
                <a:latin typeface="Calibri" panose="020F0502020204030204" pitchFamily="34" charset="0"/>
              </a:rPr>
              <a:t>; se così facendo la parità </a:t>
            </a:r>
            <a:r>
              <a:rPr lang="it-IT" sz="1900" b="1" dirty="0">
                <a:solidFill>
                  <a:srgbClr val="001D58"/>
                </a:solidFill>
                <a:latin typeface="Calibri" panose="020F0502020204030204" pitchFamily="34" charset="0"/>
              </a:rPr>
              <a:t>permane</a:t>
            </a:r>
            <a:r>
              <a:rPr lang="it-IT" sz="1900" dirty="0">
                <a:solidFill>
                  <a:srgbClr val="001D58"/>
                </a:solidFill>
                <a:latin typeface="Calibri" panose="020F0502020204030204" pitchFamily="34" charset="0"/>
              </a:rPr>
              <a:t> si ricorre alla </a:t>
            </a:r>
            <a:r>
              <a:rPr lang="it-IT" sz="1900" b="1" dirty="0">
                <a:solidFill>
                  <a:srgbClr val="001D58"/>
                </a:solidFill>
                <a:latin typeface="Calibri" panose="020F0502020204030204" pitchFamily="34" charset="0"/>
              </a:rPr>
              <a:t>terza migliore </a:t>
            </a:r>
            <a:r>
              <a:rPr lang="it-IT" sz="1900" dirty="0">
                <a:solidFill>
                  <a:srgbClr val="001D58"/>
                </a:solidFill>
                <a:latin typeface="Calibri" panose="020F0502020204030204" pitchFamily="34" charset="0"/>
              </a:rPr>
              <a:t>prestazione e così via. Se anche così gli atleti continuano ad essere in parità, </a:t>
            </a:r>
            <a:r>
              <a:rPr lang="it-IT" sz="1900" b="1" dirty="0">
                <a:solidFill>
                  <a:srgbClr val="001D58"/>
                </a:solidFill>
                <a:latin typeface="Calibri" panose="020F0502020204030204" pitchFamily="34" charset="0"/>
              </a:rPr>
              <a:t>eccetto che nei salti in elevazione</a:t>
            </a:r>
            <a:r>
              <a:rPr lang="it-IT" sz="1900" dirty="0">
                <a:solidFill>
                  <a:srgbClr val="001D58"/>
                </a:solidFill>
                <a:latin typeface="Calibri" panose="020F0502020204030204" pitchFamily="34" charset="0"/>
              </a:rPr>
              <a:t>, la parità viene </a:t>
            </a:r>
            <a:r>
              <a:rPr lang="it-IT" sz="1900" b="1" dirty="0">
                <a:solidFill>
                  <a:srgbClr val="001D58"/>
                </a:solidFill>
                <a:latin typeface="Calibri" panose="020F0502020204030204" pitchFamily="34" charset="0"/>
              </a:rPr>
              <a:t>confermata</a:t>
            </a:r>
            <a:r>
              <a:rPr lang="it-IT" sz="1900" dirty="0">
                <a:solidFill>
                  <a:srgbClr val="001D58"/>
                </a:solidFill>
                <a:latin typeface="Calibri" panose="020F0502020204030204" pitchFamily="34" charset="0"/>
              </a:rPr>
              <a:t>, anche se si tratta del </a:t>
            </a:r>
            <a:r>
              <a:rPr lang="it-IT" sz="1900" b="1" dirty="0">
                <a:solidFill>
                  <a:srgbClr val="001D58"/>
                </a:solidFill>
                <a:latin typeface="Calibri" panose="020F0502020204030204" pitchFamily="34" charset="0"/>
              </a:rPr>
              <a:t>primo posto</a:t>
            </a:r>
            <a:r>
              <a:rPr lang="it-IT" sz="1900" dirty="0">
                <a:solidFill>
                  <a:srgbClr val="001D58"/>
                </a:solidFill>
                <a:latin typeface="Calibri" panose="020F0502020204030204" pitchFamily="34" charset="0"/>
              </a:rPr>
              <a:t>. Se ciò accade al termine delle prime 3 prove e la parità è per l’8° posto, essi hanno tutti diritto alle altre 3 prove, da eseguire nell’ordine precedente</a:t>
            </a:r>
            <a:r>
              <a:rPr lang="it-IT" sz="2200" dirty="0">
                <a:solidFill>
                  <a:srgbClr val="001D58"/>
                </a:solidFill>
                <a:latin typeface="Calibri" panose="020F0502020204030204" pitchFamily="34" charset="0"/>
              </a:rPr>
              <a:t>.</a:t>
            </a:r>
          </a:p>
        </p:txBody>
      </p:sp>
      <p:graphicFrame>
        <p:nvGraphicFramePr>
          <p:cNvPr id="5" name="Group 420"/>
          <p:cNvGraphicFramePr>
            <a:graphicFrameLocks noGrp="1"/>
          </p:cNvGraphicFramePr>
          <p:nvPr>
            <p:extLst>
              <p:ext uri="{D42A27DB-BD31-4B8C-83A1-F6EECF244321}">
                <p14:modId xmlns:p14="http://schemas.microsoft.com/office/powerpoint/2010/main" xmlns="" val="153213016"/>
              </p:ext>
            </p:extLst>
          </p:nvPr>
        </p:nvGraphicFramePr>
        <p:xfrm>
          <a:off x="611560" y="4725144"/>
          <a:ext cx="6588000" cy="1651112"/>
        </p:xfrm>
        <a:graphic>
          <a:graphicData uri="http://schemas.openxmlformats.org/drawingml/2006/table">
            <a:tbl>
              <a:tblPr>
                <a:tableStyleId>{BC89EF96-8CEA-46FF-86C4-4CE0E7609802}</a:tableStyleId>
              </a:tblPr>
              <a:tblGrid>
                <a:gridCol w="432000">
                  <a:extLst>
                    <a:ext uri="{9D8B030D-6E8A-4147-A177-3AD203B41FA5}">
                      <a16:colId xmlns:a16="http://schemas.microsoft.com/office/drawing/2014/main" xmlns="" val="20000"/>
                    </a:ext>
                  </a:extLst>
                </a:gridCol>
                <a:gridCol w="468000">
                  <a:extLst>
                    <a:ext uri="{9D8B030D-6E8A-4147-A177-3AD203B41FA5}">
                      <a16:colId xmlns:a16="http://schemas.microsoft.com/office/drawing/2014/main" xmlns="" val="20001"/>
                    </a:ext>
                  </a:extLst>
                </a:gridCol>
                <a:gridCol w="468000">
                  <a:extLst>
                    <a:ext uri="{9D8B030D-6E8A-4147-A177-3AD203B41FA5}">
                      <a16:colId xmlns:a16="http://schemas.microsoft.com/office/drawing/2014/main" xmlns="" val="20002"/>
                    </a:ext>
                  </a:extLst>
                </a:gridCol>
                <a:gridCol w="468000">
                  <a:extLst>
                    <a:ext uri="{9D8B030D-6E8A-4147-A177-3AD203B41FA5}">
                      <a16:colId xmlns:a16="http://schemas.microsoft.com/office/drawing/2014/main" xmlns="" val="20003"/>
                    </a:ext>
                  </a:extLst>
                </a:gridCol>
                <a:gridCol w="828000">
                  <a:extLst>
                    <a:ext uri="{9D8B030D-6E8A-4147-A177-3AD203B41FA5}">
                      <a16:colId xmlns:a16="http://schemas.microsoft.com/office/drawing/2014/main" xmlns="" val="20004"/>
                    </a:ext>
                  </a:extLst>
                </a:gridCol>
                <a:gridCol w="432000">
                  <a:extLst>
                    <a:ext uri="{9D8B030D-6E8A-4147-A177-3AD203B41FA5}">
                      <a16:colId xmlns:a16="http://schemas.microsoft.com/office/drawing/2014/main" xmlns="" val="20005"/>
                    </a:ext>
                  </a:extLst>
                </a:gridCol>
                <a:gridCol w="540000">
                  <a:extLst>
                    <a:ext uri="{9D8B030D-6E8A-4147-A177-3AD203B41FA5}">
                      <a16:colId xmlns:a16="http://schemas.microsoft.com/office/drawing/2014/main" xmlns="" val="20006"/>
                    </a:ext>
                  </a:extLst>
                </a:gridCol>
                <a:gridCol w="468000">
                  <a:extLst>
                    <a:ext uri="{9D8B030D-6E8A-4147-A177-3AD203B41FA5}">
                      <a16:colId xmlns:a16="http://schemas.microsoft.com/office/drawing/2014/main" xmlns="" val="20007"/>
                    </a:ext>
                  </a:extLst>
                </a:gridCol>
                <a:gridCol w="468000">
                  <a:extLst>
                    <a:ext uri="{9D8B030D-6E8A-4147-A177-3AD203B41FA5}">
                      <a16:colId xmlns:a16="http://schemas.microsoft.com/office/drawing/2014/main" xmlns="" val="20008"/>
                    </a:ext>
                  </a:extLst>
                </a:gridCol>
                <a:gridCol w="468000">
                  <a:extLst>
                    <a:ext uri="{9D8B030D-6E8A-4147-A177-3AD203B41FA5}">
                      <a16:colId xmlns:a16="http://schemas.microsoft.com/office/drawing/2014/main" xmlns="" val="20009"/>
                    </a:ext>
                  </a:extLst>
                </a:gridCol>
                <a:gridCol w="864000">
                  <a:extLst>
                    <a:ext uri="{9D8B030D-6E8A-4147-A177-3AD203B41FA5}">
                      <a16:colId xmlns:a16="http://schemas.microsoft.com/office/drawing/2014/main" xmlns="" val="20010"/>
                    </a:ext>
                  </a:extLst>
                </a:gridCol>
                <a:gridCol w="684000">
                  <a:extLst>
                    <a:ext uri="{9D8B030D-6E8A-4147-A177-3AD203B41FA5}">
                      <a16:colId xmlns:a16="http://schemas.microsoft.com/office/drawing/2014/main" xmlns="" val="20011"/>
                    </a:ext>
                  </a:extLst>
                </a:gridCol>
              </a:tblGrid>
              <a:tr h="43200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it-IT" sz="1400" b="1" kern="1200" dirty="0">
                          <a:solidFill>
                            <a:srgbClr val="001D58"/>
                          </a:solidFill>
                          <a:latin typeface="Calibri" panose="020F0502020204030204" pitchFamily="34" charset="0"/>
                          <a:ea typeface="+mn-ea"/>
                          <a:cs typeface="+mn-cs"/>
                        </a:rPr>
                        <a:t>N</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it-IT" sz="1400" b="1" kern="1200" dirty="0">
                          <a:solidFill>
                            <a:srgbClr val="001D58"/>
                          </a:solidFill>
                          <a:latin typeface="Calibri" panose="020F0502020204030204" pitchFamily="34" charset="0"/>
                          <a:ea typeface="+mn-ea"/>
                          <a:cs typeface="+mn-cs"/>
                        </a:rPr>
                        <a:t>1°</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it-IT" sz="1400" b="1" kern="1200" dirty="0">
                          <a:solidFill>
                            <a:srgbClr val="001D58"/>
                          </a:solidFill>
                          <a:latin typeface="Calibri" panose="020F0502020204030204" pitchFamily="34" charset="0"/>
                          <a:ea typeface="+mn-ea"/>
                          <a:cs typeface="+mn-cs"/>
                        </a:rPr>
                        <a:t>2°</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it-IT" sz="1400" b="1" kern="1200" dirty="0">
                          <a:solidFill>
                            <a:srgbClr val="001D58"/>
                          </a:solidFill>
                          <a:latin typeface="Calibri" panose="020F0502020204030204" pitchFamily="34" charset="0"/>
                          <a:ea typeface="+mn-ea"/>
                          <a:cs typeface="+mn-cs"/>
                        </a:rPr>
                        <a:t>3°</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it-IT" sz="1400" b="1" kern="1200" dirty="0">
                          <a:solidFill>
                            <a:srgbClr val="001D58"/>
                          </a:solidFill>
                          <a:latin typeface="Calibri" panose="020F0502020204030204" pitchFamily="34" charset="0"/>
                          <a:ea typeface="+mn-ea"/>
                          <a:cs typeface="+mn-cs"/>
                        </a:rPr>
                        <a:t>Migliore  </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it-IT" sz="1400" b="1" kern="1200" dirty="0">
                          <a:solidFill>
                            <a:srgbClr val="001D58"/>
                          </a:solidFill>
                          <a:latin typeface="Calibri" panose="020F0502020204030204" pitchFamily="34" charset="0"/>
                          <a:ea typeface="+mn-ea"/>
                          <a:cs typeface="+mn-cs"/>
                        </a:rPr>
                        <a:t>Cl.</a:t>
                      </a:r>
                    </a:p>
                  </a:txBody>
                  <a:tcPr marT="45709" marB="45709" anchor="ctr" horzOverflow="overflow">
                    <a:solidFill>
                      <a:schemeClr val="accent2">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it-IT" sz="1400" b="1" kern="1200" dirty="0" err="1">
                          <a:solidFill>
                            <a:srgbClr val="001D58"/>
                          </a:solidFill>
                          <a:latin typeface="Calibri" panose="020F0502020204030204" pitchFamily="34" charset="0"/>
                          <a:ea typeface="+mn-ea"/>
                          <a:cs typeface="+mn-cs"/>
                        </a:rPr>
                        <a:t>Ord</a:t>
                      </a:r>
                      <a:r>
                        <a:rPr lang="it-IT" sz="1400" b="1" kern="1200" dirty="0">
                          <a:solidFill>
                            <a:srgbClr val="001D58"/>
                          </a:solidFill>
                          <a:latin typeface="Calibri" panose="020F0502020204030204" pitchFamily="34" charset="0"/>
                          <a:ea typeface="+mn-ea"/>
                          <a:cs typeface="+mn-cs"/>
                        </a:rPr>
                        <a:t>.</a:t>
                      </a:r>
                    </a:p>
                  </a:txBody>
                  <a:tcPr marT="45709" marB="45709" anchor="ctr" horzOverflow="overflow">
                    <a:solidFill>
                      <a:schemeClr val="accent2">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it-IT" sz="1400" b="1" kern="1200" dirty="0">
                          <a:solidFill>
                            <a:srgbClr val="001D58"/>
                          </a:solidFill>
                          <a:latin typeface="Calibri" panose="020F0502020204030204" pitchFamily="34" charset="0"/>
                          <a:ea typeface="+mn-ea"/>
                          <a:cs typeface="+mn-cs"/>
                        </a:rPr>
                        <a:t>4°</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it-IT" sz="1400" b="1" kern="1200" dirty="0">
                          <a:solidFill>
                            <a:srgbClr val="001D58"/>
                          </a:solidFill>
                          <a:latin typeface="Calibri" panose="020F0502020204030204" pitchFamily="34" charset="0"/>
                          <a:ea typeface="+mn-ea"/>
                          <a:cs typeface="+mn-cs"/>
                        </a:rPr>
                        <a:t>5°</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it-IT" sz="1400" b="1" kern="1200" dirty="0">
                          <a:solidFill>
                            <a:srgbClr val="001D58"/>
                          </a:solidFill>
                          <a:latin typeface="Calibri" panose="020F0502020204030204" pitchFamily="34" charset="0"/>
                          <a:ea typeface="+mn-ea"/>
                          <a:cs typeface="+mn-cs"/>
                        </a:rPr>
                        <a:t>6°</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it-IT" sz="1400" b="1" kern="1200" dirty="0">
                          <a:solidFill>
                            <a:srgbClr val="001D58"/>
                          </a:solidFill>
                          <a:latin typeface="Calibri" panose="020F0502020204030204" pitchFamily="34" charset="0"/>
                          <a:ea typeface="+mn-ea"/>
                          <a:cs typeface="+mn-cs"/>
                        </a:rPr>
                        <a:t>Risultato</a:t>
                      </a: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it-IT" sz="1400" b="1" kern="1200" dirty="0">
                          <a:solidFill>
                            <a:srgbClr val="001D58"/>
                          </a:solidFill>
                          <a:latin typeface="Calibri" panose="020F0502020204030204" pitchFamily="34" charset="0"/>
                          <a:ea typeface="+mn-ea"/>
                          <a:cs typeface="+mn-cs"/>
                        </a:rPr>
                        <a:t>Class.</a:t>
                      </a:r>
                    </a:p>
                  </a:txBody>
                  <a:tcPr marT="45709" marB="45709" anchor="ctr" horzOverflow="overflow">
                    <a:solidFill>
                      <a:schemeClr val="accent2">
                        <a:lumMod val="20000"/>
                        <a:lumOff val="80000"/>
                      </a:schemeClr>
                    </a:solidFill>
                  </a:tcPr>
                </a:tc>
                <a:extLst>
                  <a:ext uri="{0D108BD9-81ED-4DB2-BD59-A6C34878D82A}">
                    <a16:rowId xmlns:a16="http://schemas.microsoft.com/office/drawing/2014/main" xmlns="" val="10000"/>
                  </a:ext>
                </a:extLst>
              </a:tr>
              <a:tr h="28800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400" b="0" u="none" strike="noStrike" cap="none" normalizeH="0" baseline="0" dirty="0">
                          <a:ln>
                            <a:noFill/>
                          </a:ln>
                          <a:effectLst/>
                          <a:latin typeface="Calibri" panose="020F0502020204030204" pitchFamily="34" charset="0"/>
                        </a:rPr>
                        <a:t>A</a:t>
                      </a:r>
                      <a:endParaRPr kumimoji="0" lang="it-IT" sz="14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u="none" strike="noStrike" cap="none" normalizeH="0" baseline="0" dirty="0">
                          <a:ln>
                            <a:noFill/>
                          </a:ln>
                          <a:effectLst/>
                          <a:latin typeface="Calibri" panose="020F0502020204030204" pitchFamily="34" charset="0"/>
                        </a:rPr>
                        <a:t>6.30</a:t>
                      </a: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u="none" strike="noStrike" cap="none" normalizeH="0" baseline="0" dirty="0">
                          <a:ln>
                            <a:noFill/>
                          </a:ln>
                          <a:effectLst/>
                          <a:latin typeface="Calibri" panose="020F0502020204030204" pitchFamily="34" charset="0"/>
                        </a:rPr>
                        <a:t>X</a:t>
                      </a: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u="none" strike="noStrike" cap="none" normalizeH="0" baseline="0" dirty="0">
                          <a:ln>
                            <a:noFill/>
                          </a:ln>
                          <a:effectLst/>
                          <a:latin typeface="Calibri" panose="020F0502020204030204" pitchFamily="34" charset="0"/>
                        </a:rPr>
                        <a:t>7.12</a:t>
                      </a: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u="none" strike="noStrike" cap="none" normalizeH="0" baseline="0" dirty="0">
                          <a:ln>
                            <a:noFill/>
                          </a:ln>
                          <a:effectLst/>
                          <a:latin typeface="Calibri" panose="020F0502020204030204" pitchFamily="34" charset="0"/>
                        </a:rPr>
                        <a:t>7.12</a:t>
                      </a: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i="0" u="none" strike="noStrike" cap="none" normalizeH="0" baseline="0" dirty="0">
                          <a:ln>
                            <a:noFill/>
                          </a:ln>
                          <a:solidFill>
                            <a:schemeClr val="tx1"/>
                          </a:solidFill>
                          <a:effectLst/>
                          <a:latin typeface="Calibri" panose="020F0502020204030204" pitchFamily="34" charset="0"/>
                        </a:rPr>
                        <a:t>2</a:t>
                      </a:r>
                    </a:p>
                  </a:txBody>
                  <a:tcPr marT="45709" marB="45709" anchor="ctr" horzOverflow="overflow">
                    <a:solidFill>
                      <a:schemeClr val="accent2">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i="0" u="none" strike="noStrike" cap="none" normalizeH="0" baseline="0" dirty="0">
                          <a:ln>
                            <a:noFill/>
                          </a:ln>
                          <a:solidFill>
                            <a:schemeClr val="tx1"/>
                          </a:solidFill>
                          <a:effectLst/>
                          <a:latin typeface="Calibri" panose="020F0502020204030204" pitchFamily="34" charset="0"/>
                        </a:rPr>
                        <a:t>3</a:t>
                      </a:r>
                    </a:p>
                  </a:txBody>
                  <a:tcPr marT="45709" marB="45709" anchor="ctr" horzOverflow="overflow">
                    <a:solidFill>
                      <a:schemeClr val="accent2">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u="none" strike="noStrike" cap="none" normalizeH="0" baseline="0" dirty="0">
                          <a:ln>
                            <a:noFill/>
                          </a:ln>
                          <a:effectLst/>
                          <a:latin typeface="Calibri" panose="020F0502020204030204" pitchFamily="34" charset="0"/>
                        </a:rPr>
                        <a:t>7.08</a:t>
                      </a: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u="none" strike="noStrike" cap="none" normalizeH="0" baseline="0" dirty="0">
                          <a:ln>
                            <a:noFill/>
                          </a:ln>
                          <a:effectLst/>
                          <a:latin typeface="Calibri" panose="020F0502020204030204" pitchFamily="34" charset="0"/>
                        </a:rPr>
                        <a:t>6.31</a:t>
                      </a: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u="none" strike="noStrike" cap="none" normalizeH="0" baseline="0" dirty="0">
                          <a:ln>
                            <a:noFill/>
                          </a:ln>
                          <a:effectLst/>
                          <a:latin typeface="Calibri" panose="020F0502020204030204" pitchFamily="34" charset="0"/>
                        </a:rPr>
                        <a:t>7.11</a:t>
                      </a: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u="none" strike="noStrike" cap="none" normalizeH="0" baseline="0" dirty="0">
                          <a:ln>
                            <a:noFill/>
                          </a:ln>
                          <a:effectLst/>
                          <a:latin typeface="Calibri" panose="020F0502020204030204" pitchFamily="34" charset="0"/>
                        </a:rPr>
                        <a:t>7.12</a:t>
                      </a: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1" u="none" strike="noStrike" cap="none" normalizeH="0" baseline="0" dirty="0">
                          <a:ln>
                            <a:noFill/>
                          </a:ln>
                          <a:effectLst/>
                          <a:latin typeface="Calibri" panose="020F0502020204030204" pitchFamily="34" charset="0"/>
                        </a:rPr>
                        <a:t>1°</a:t>
                      </a:r>
                      <a:endParaRPr kumimoji="0" lang="it-IT" sz="1200" b="1"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solidFill>
                      <a:schemeClr val="accent2">
                        <a:lumMod val="20000"/>
                        <a:lumOff val="80000"/>
                      </a:schemeClr>
                    </a:solidFill>
                  </a:tcPr>
                </a:tc>
                <a:extLst>
                  <a:ext uri="{0D108BD9-81ED-4DB2-BD59-A6C34878D82A}">
                    <a16:rowId xmlns:a16="http://schemas.microsoft.com/office/drawing/2014/main" xmlns="" val="10001"/>
                  </a:ext>
                </a:extLst>
              </a:tr>
              <a:tr h="28800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400" b="0" u="none" strike="noStrike" cap="none" normalizeH="0" baseline="0" dirty="0">
                          <a:ln>
                            <a:noFill/>
                          </a:ln>
                          <a:effectLst/>
                          <a:latin typeface="Calibri" panose="020F0502020204030204" pitchFamily="34" charset="0"/>
                        </a:rPr>
                        <a:t>B</a:t>
                      </a:r>
                      <a:endParaRPr kumimoji="0" lang="it-IT" sz="14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u="none" strike="noStrike" cap="none" normalizeH="0" baseline="0" dirty="0">
                          <a:ln>
                            <a:noFill/>
                          </a:ln>
                          <a:effectLst/>
                          <a:latin typeface="Calibri" panose="020F0502020204030204" pitchFamily="34" charset="0"/>
                        </a:rPr>
                        <a:t>7.12</a:t>
                      </a: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u="none" strike="noStrike" cap="none" normalizeH="0" baseline="0" dirty="0">
                          <a:ln>
                            <a:noFill/>
                          </a:ln>
                          <a:effectLst/>
                          <a:latin typeface="Calibri" panose="020F0502020204030204" pitchFamily="34" charset="0"/>
                        </a:rPr>
                        <a:t>6.31</a:t>
                      </a: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u="none" strike="noStrike" cap="none" normalizeH="0" baseline="0" dirty="0">
                          <a:ln>
                            <a:noFill/>
                          </a:ln>
                          <a:effectLst/>
                          <a:latin typeface="Calibri" panose="020F0502020204030204" pitchFamily="34" charset="0"/>
                        </a:rPr>
                        <a:t>X</a:t>
                      </a: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u="none" strike="noStrike" cap="none" normalizeH="0" baseline="0" dirty="0">
                          <a:ln>
                            <a:noFill/>
                          </a:ln>
                          <a:effectLst/>
                          <a:latin typeface="Calibri" panose="020F0502020204030204" pitchFamily="34" charset="0"/>
                        </a:rPr>
                        <a:t>7.12</a:t>
                      </a: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i="0" u="none" strike="noStrike" cap="none" normalizeH="0" baseline="0" dirty="0">
                          <a:ln>
                            <a:noFill/>
                          </a:ln>
                          <a:solidFill>
                            <a:schemeClr val="tx1"/>
                          </a:solidFill>
                          <a:effectLst/>
                          <a:latin typeface="Calibri" panose="020F0502020204030204" pitchFamily="34" charset="0"/>
                        </a:rPr>
                        <a:t>1</a:t>
                      </a:r>
                    </a:p>
                  </a:txBody>
                  <a:tcPr marT="45709" marB="45709" anchor="ctr" horzOverflow="overflow">
                    <a:solidFill>
                      <a:schemeClr val="accent2">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i="0" u="none" strike="noStrike" cap="none" normalizeH="0" baseline="0" dirty="0">
                          <a:ln>
                            <a:noFill/>
                          </a:ln>
                          <a:solidFill>
                            <a:schemeClr val="tx1"/>
                          </a:solidFill>
                          <a:effectLst/>
                          <a:latin typeface="Calibri" panose="020F0502020204030204" pitchFamily="34" charset="0"/>
                        </a:rPr>
                        <a:t>4</a:t>
                      </a:r>
                    </a:p>
                  </a:txBody>
                  <a:tcPr marT="45709" marB="45709" anchor="ctr" horzOverflow="overflow">
                    <a:solidFill>
                      <a:schemeClr val="accent2">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u="none" strike="noStrike" cap="none" normalizeH="0" baseline="0" dirty="0">
                          <a:ln>
                            <a:noFill/>
                          </a:ln>
                          <a:effectLst/>
                          <a:latin typeface="Calibri" panose="020F0502020204030204" pitchFamily="34" charset="0"/>
                        </a:rPr>
                        <a:t>7.11</a:t>
                      </a: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u="none" strike="noStrike" cap="none" normalizeH="0" baseline="0" dirty="0">
                          <a:ln>
                            <a:noFill/>
                          </a:ln>
                          <a:effectLst/>
                          <a:latin typeface="Calibri" panose="020F0502020204030204" pitchFamily="34" charset="0"/>
                        </a:rPr>
                        <a:t>7.08</a:t>
                      </a: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u="none" strike="noStrike" cap="none" normalizeH="0" baseline="0" dirty="0">
                          <a:ln>
                            <a:noFill/>
                          </a:ln>
                          <a:effectLst/>
                          <a:latin typeface="Calibri" panose="020F0502020204030204" pitchFamily="34" charset="0"/>
                        </a:rPr>
                        <a:t>6.30</a:t>
                      </a: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u="none" strike="noStrike" cap="none" normalizeH="0" baseline="0" dirty="0">
                          <a:ln>
                            <a:noFill/>
                          </a:ln>
                          <a:effectLst/>
                          <a:latin typeface="Calibri" panose="020F0502020204030204" pitchFamily="34" charset="0"/>
                        </a:rPr>
                        <a:t>7.12</a:t>
                      </a: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1" u="none" strike="noStrike" cap="none" normalizeH="0" baseline="0" dirty="0">
                          <a:ln>
                            <a:noFill/>
                          </a:ln>
                          <a:effectLst/>
                          <a:latin typeface="Calibri" panose="020F0502020204030204" pitchFamily="34" charset="0"/>
                        </a:rPr>
                        <a:t>1°</a:t>
                      </a:r>
                      <a:endParaRPr kumimoji="0" lang="it-IT" sz="1200" b="1"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solidFill>
                      <a:schemeClr val="accent2">
                        <a:lumMod val="20000"/>
                        <a:lumOff val="80000"/>
                      </a:schemeClr>
                    </a:solidFill>
                  </a:tcPr>
                </a:tc>
                <a:extLst>
                  <a:ext uri="{0D108BD9-81ED-4DB2-BD59-A6C34878D82A}">
                    <a16:rowId xmlns:a16="http://schemas.microsoft.com/office/drawing/2014/main" xmlns="" val="10002"/>
                  </a:ext>
                </a:extLst>
              </a:tr>
              <a:tr h="28800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400" b="0" u="none" strike="noStrike" cap="none" normalizeH="0" baseline="0" dirty="0">
                          <a:ln>
                            <a:noFill/>
                          </a:ln>
                          <a:effectLst/>
                          <a:latin typeface="Calibri" panose="020F0502020204030204" pitchFamily="34" charset="0"/>
                        </a:rPr>
                        <a:t>C</a:t>
                      </a:r>
                      <a:endParaRPr kumimoji="0" lang="it-IT" sz="14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u="none" strike="noStrike" cap="none" normalizeH="0" baseline="0" dirty="0">
                          <a:ln>
                            <a:noFill/>
                          </a:ln>
                          <a:effectLst/>
                          <a:latin typeface="Calibri" panose="020F0502020204030204" pitchFamily="34" charset="0"/>
                        </a:rPr>
                        <a:t>4.04</a:t>
                      </a: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u="none" strike="noStrike" cap="none" normalizeH="0" baseline="0" dirty="0">
                          <a:ln>
                            <a:noFill/>
                          </a:ln>
                          <a:effectLst/>
                          <a:latin typeface="Calibri" panose="020F0502020204030204" pitchFamily="34" charset="0"/>
                        </a:rPr>
                        <a:t>X</a:t>
                      </a: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u="none" strike="noStrike" cap="none" normalizeH="0" baseline="0" dirty="0">
                          <a:ln>
                            <a:noFill/>
                          </a:ln>
                          <a:effectLst/>
                          <a:latin typeface="Calibri" panose="020F0502020204030204" pitchFamily="34" charset="0"/>
                        </a:rPr>
                        <a:t>3.88</a:t>
                      </a: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u="none" strike="noStrike" cap="none" normalizeH="0" baseline="0" dirty="0">
                          <a:ln>
                            <a:noFill/>
                          </a:ln>
                          <a:effectLst/>
                          <a:latin typeface="Calibri" panose="020F0502020204030204" pitchFamily="34" charset="0"/>
                        </a:rPr>
                        <a:t>4.04</a:t>
                      </a: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u="none" strike="noStrike" cap="none" normalizeH="0" baseline="0" dirty="0">
                          <a:ln>
                            <a:noFill/>
                          </a:ln>
                          <a:effectLst/>
                          <a:latin typeface="Calibri" panose="020F0502020204030204" pitchFamily="34" charset="0"/>
                        </a:rPr>
                        <a:t>3</a:t>
                      </a: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solidFill>
                      <a:schemeClr val="accent2">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u="none" strike="noStrike" cap="none" normalizeH="0" baseline="0" dirty="0">
                          <a:ln>
                            <a:noFill/>
                          </a:ln>
                          <a:effectLst/>
                          <a:latin typeface="Calibri" panose="020F0502020204030204" pitchFamily="34" charset="0"/>
                        </a:rPr>
                        <a:t>2</a:t>
                      </a: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solidFill>
                      <a:schemeClr val="accent2">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u="none" strike="noStrike" cap="none" normalizeH="0" baseline="0" dirty="0">
                          <a:ln>
                            <a:noFill/>
                          </a:ln>
                          <a:effectLst/>
                          <a:latin typeface="Calibri" panose="020F0502020204030204" pitchFamily="34" charset="0"/>
                        </a:rPr>
                        <a:t>X</a:t>
                      </a: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u="none" strike="noStrike" cap="none" normalizeH="0" baseline="0" dirty="0">
                          <a:ln>
                            <a:noFill/>
                          </a:ln>
                          <a:effectLst/>
                          <a:latin typeface="Calibri" panose="020F0502020204030204" pitchFamily="34" charset="0"/>
                        </a:rPr>
                        <a:t>X</a:t>
                      </a: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u="none" strike="noStrike" cap="none" normalizeH="0" baseline="0" dirty="0">
                          <a:ln>
                            <a:noFill/>
                          </a:ln>
                          <a:effectLst/>
                          <a:latin typeface="Calibri" panose="020F0502020204030204" pitchFamily="34" charset="0"/>
                        </a:rPr>
                        <a:t>X</a:t>
                      </a: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u="none" strike="noStrike" cap="none" normalizeH="0" baseline="0" dirty="0">
                          <a:ln>
                            <a:noFill/>
                          </a:ln>
                          <a:effectLst/>
                          <a:latin typeface="Calibri" panose="020F0502020204030204" pitchFamily="34" charset="0"/>
                        </a:rPr>
                        <a:t>4.04</a:t>
                      </a: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1" u="none" strike="noStrike" cap="none" normalizeH="0" baseline="0" dirty="0">
                          <a:ln>
                            <a:noFill/>
                          </a:ln>
                          <a:effectLst/>
                          <a:latin typeface="Calibri" panose="020F0502020204030204" pitchFamily="34" charset="0"/>
                        </a:rPr>
                        <a:t>3°</a:t>
                      </a:r>
                      <a:endParaRPr kumimoji="0" lang="it-IT" sz="1200" b="1"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solidFill>
                      <a:schemeClr val="accent2">
                        <a:lumMod val="20000"/>
                        <a:lumOff val="80000"/>
                      </a:schemeClr>
                    </a:solidFill>
                  </a:tcPr>
                </a:tc>
                <a:extLst>
                  <a:ext uri="{0D108BD9-81ED-4DB2-BD59-A6C34878D82A}">
                    <a16:rowId xmlns:a16="http://schemas.microsoft.com/office/drawing/2014/main" xmlns="" val="10003"/>
                  </a:ext>
                </a:extLst>
              </a:tr>
              <a:tr h="28800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400" b="0" u="none" strike="noStrike" cap="none" normalizeH="0" baseline="0" dirty="0">
                          <a:ln>
                            <a:noFill/>
                          </a:ln>
                          <a:effectLst/>
                          <a:latin typeface="Calibri" panose="020F0502020204030204" pitchFamily="34" charset="0"/>
                        </a:rPr>
                        <a:t>D</a:t>
                      </a:r>
                      <a:endParaRPr kumimoji="0" lang="it-IT" sz="14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u="none" strike="noStrike" cap="none" normalizeH="0" baseline="0">
                          <a:ln>
                            <a:noFill/>
                          </a:ln>
                          <a:effectLst/>
                          <a:latin typeface="Calibri" panose="020F0502020204030204" pitchFamily="34" charset="0"/>
                        </a:rPr>
                        <a:t>X</a:t>
                      </a:r>
                      <a:endParaRPr kumimoji="0" lang="it-IT" sz="1200" b="0" i="0" u="none" strike="noStrike" cap="none" normalizeH="0" baseline="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u="none" strike="noStrike" cap="none" normalizeH="0" baseline="0" dirty="0">
                          <a:ln>
                            <a:noFill/>
                          </a:ln>
                          <a:effectLst/>
                          <a:latin typeface="Calibri" panose="020F0502020204030204" pitchFamily="34" charset="0"/>
                        </a:rPr>
                        <a:t>3.88</a:t>
                      </a: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u="none" strike="noStrike" cap="none" normalizeH="0" baseline="0" dirty="0">
                          <a:ln>
                            <a:noFill/>
                          </a:ln>
                          <a:effectLst/>
                          <a:latin typeface="Calibri" panose="020F0502020204030204" pitchFamily="34" charset="0"/>
                        </a:rPr>
                        <a:t>X</a:t>
                      </a: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u="none" strike="noStrike" cap="none" normalizeH="0" baseline="0" dirty="0">
                          <a:ln>
                            <a:noFill/>
                          </a:ln>
                          <a:effectLst/>
                          <a:latin typeface="Calibri" panose="020F0502020204030204" pitchFamily="34" charset="0"/>
                        </a:rPr>
                        <a:t>3.88</a:t>
                      </a: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u="none" strike="noStrike" cap="none" normalizeH="0" baseline="0" dirty="0">
                          <a:ln>
                            <a:noFill/>
                          </a:ln>
                          <a:effectLst/>
                          <a:latin typeface="Calibri" panose="020F0502020204030204" pitchFamily="34" charset="0"/>
                        </a:rPr>
                        <a:t>4</a:t>
                      </a: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solidFill>
                      <a:schemeClr val="accent2">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u="none" strike="noStrike" cap="none" normalizeH="0" baseline="0" dirty="0">
                          <a:ln>
                            <a:noFill/>
                          </a:ln>
                          <a:effectLst/>
                          <a:latin typeface="Calibri" panose="020F0502020204030204" pitchFamily="34" charset="0"/>
                        </a:rPr>
                        <a:t>1</a:t>
                      </a: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solidFill>
                      <a:schemeClr val="accent2">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u="none" strike="noStrike" cap="none" normalizeH="0" baseline="0" dirty="0">
                          <a:ln>
                            <a:noFill/>
                          </a:ln>
                          <a:effectLst/>
                          <a:latin typeface="Calibri" panose="020F0502020204030204" pitchFamily="34" charset="0"/>
                        </a:rPr>
                        <a:t>X</a:t>
                      </a: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u="none" strike="noStrike" cap="none" normalizeH="0" baseline="0" dirty="0">
                          <a:ln>
                            <a:noFill/>
                          </a:ln>
                          <a:effectLst/>
                          <a:latin typeface="Calibri" panose="020F0502020204030204" pitchFamily="34" charset="0"/>
                        </a:rPr>
                        <a:t>4.04</a:t>
                      </a: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u="none" strike="noStrike" cap="none" normalizeH="0" baseline="0" dirty="0">
                          <a:ln>
                            <a:noFill/>
                          </a:ln>
                          <a:effectLst/>
                          <a:latin typeface="Calibri" panose="020F0502020204030204" pitchFamily="34" charset="0"/>
                        </a:rPr>
                        <a:t>X</a:t>
                      </a: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u="none" strike="noStrike" cap="none" normalizeH="0" baseline="0" dirty="0">
                          <a:ln>
                            <a:noFill/>
                          </a:ln>
                          <a:effectLst/>
                          <a:latin typeface="Calibri" panose="020F0502020204030204" pitchFamily="34" charset="0"/>
                        </a:rPr>
                        <a:t>4.04</a:t>
                      </a:r>
                      <a:endParaRPr kumimoji="0" lang="it-IT" sz="1200" b="0"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1" u="none" strike="noStrike" cap="none" normalizeH="0" baseline="0" dirty="0">
                          <a:ln>
                            <a:noFill/>
                          </a:ln>
                          <a:effectLst/>
                          <a:latin typeface="Calibri" panose="020F0502020204030204" pitchFamily="34" charset="0"/>
                        </a:rPr>
                        <a:t>3°</a:t>
                      </a:r>
                      <a:endParaRPr kumimoji="0" lang="it-IT" sz="1200" b="1" i="0" u="none" strike="noStrike" cap="none" normalizeH="0" baseline="0" dirty="0">
                        <a:ln>
                          <a:noFill/>
                        </a:ln>
                        <a:solidFill>
                          <a:schemeClr val="tx1"/>
                        </a:solidFill>
                        <a:effectLst/>
                        <a:latin typeface="Calibri" panose="020F0502020204030204" pitchFamily="34" charset="0"/>
                      </a:endParaRPr>
                    </a:p>
                  </a:txBody>
                  <a:tcPr marT="45709" marB="45709" anchor="ctr" horzOverflow="overflow">
                    <a:solidFill>
                      <a:schemeClr val="accent2">
                        <a:lumMod val="20000"/>
                        <a:lumOff val="80000"/>
                      </a:schemeClr>
                    </a:solidFill>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xmlns="" val="4175835915"/>
      </p:ext>
    </p:extLst>
  </p:cSld>
  <p:clrMapOvr>
    <a:masterClrMapping/>
  </p:clrMapOvr>
</p:sld>
</file>

<file path=ppt/theme/theme1.xml><?xml version="1.0" encoding="utf-8"?>
<a:theme xmlns:a="http://schemas.openxmlformats.org/drawingml/2006/main" name="Pixel">
  <a:themeElements>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Pixel">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Asse">
  <a:themeElements>
    <a:clrScheme name="Asse 8">
      <a:dk1>
        <a:srgbClr val="292929"/>
      </a:dk1>
      <a:lt1>
        <a:srgbClr val="FFFFFF"/>
      </a:lt1>
      <a:dk2>
        <a:srgbClr val="000000"/>
      </a:dk2>
      <a:lt2>
        <a:srgbClr val="808080"/>
      </a:lt2>
      <a:accent1>
        <a:srgbClr val="CC9900"/>
      </a:accent1>
      <a:accent2>
        <a:srgbClr val="CCCC99"/>
      </a:accent2>
      <a:accent3>
        <a:srgbClr val="FFFFFF"/>
      </a:accent3>
      <a:accent4>
        <a:srgbClr val="212121"/>
      </a:accent4>
      <a:accent5>
        <a:srgbClr val="E2CAAA"/>
      </a:accent5>
      <a:accent6>
        <a:srgbClr val="B9B98A"/>
      </a:accent6>
      <a:hlink>
        <a:srgbClr val="999933"/>
      </a:hlink>
      <a:folHlink>
        <a:srgbClr val="B2B2B2"/>
      </a:folHlink>
    </a:clrScheme>
    <a:fontScheme name="2_Asse">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Asse 1">
        <a:dk1>
          <a:srgbClr val="080808"/>
        </a:dk1>
        <a:lt1>
          <a:srgbClr val="F8F8F8"/>
        </a:lt1>
        <a:dk2>
          <a:srgbClr val="330000"/>
        </a:dk2>
        <a:lt2>
          <a:srgbClr val="FFFFFF"/>
        </a:lt2>
        <a:accent1>
          <a:srgbClr val="FF9900"/>
        </a:accent1>
        <a:accent2>
          <a:srgbClr val="CC3300"/>
        </a:accent2>
        <a:accent3>
          <a:srgbClr val="ADAAAA"/>
        </a:accent3>
        <a:accent4>
          <a:srgbClr val="D4D4D4"/>
        </a:accent4>
        <a:accent5>
          <a:srgbClr val="FFCAAA"/>
        </a:accent5>
        <a:accent6>
          <a:srgbClr val="B92D00"/>
        </a:accent6>
        <a:hlink>
          <a:srgbClr val="CC6600"/>
        </a:hlink>
        <a:folHlink>
          <a:srgbClr val="B2B282"/>
        </a:folHlink>
      </a:clrScheme>
      <a:clrMap bg1="dk2" tx1="lt1" bg2="dk1" tx2="lt2" accent1="accent1" accent2="accent2" accent3="accent3" accent4="accent4" accent5="accent5" accent6="accent6" hlink="hlink" folHlink="folHlink"/>
    </a:extraClrScheme>
    <a:extraClrScheme>
      <a:clrScheme name="Asse 2">
        <a:dk1>
          <a:srgbClr val="333333"/>
        </a:dk1>
        <a:lt1>
          <a:srgbClr val="F8F8F8"/>
        </a:lt1>
        <a:dk2>
          <a:srgbClr val="800000"/>
        </a:dk2>
        <a:lt2>
          <a:srgbClr val="FFFFFF"/>
        </a:lt2>
        <a:accent1>
          <a:srgbClr val="CC9900"/>
        </a:accent1>
        <a:accent2>
          <a:srgbClr val="666666"/>
        </a:accent2>
        <a:accent3>
          <a:srgbClr val="C0AAAA"/>
        </a:accent3>
        <a:accent4>
          <a:srgbClr val="D4D4D4"/>
        </a:accent4>
        <a:accent5>
          <a:srgbClr val="E2CAAA"/>
        </a:accent5>
        <a:accent6>
          <a:srgbClr val="5C5C5C"/>
        </a:accent6>
        <a:hlink>
          <a:srgbClr val="CC6600"/>
        </a:hlink>
        <a:folHlink>
          <a:srgbClr val="95A587"/>
        </a:folHlink>
      </a:clrScheme>
      <a:clrMap bg1="dk2" tx1="lt1" bg2="dk1" tx2="lt2" accent1="accent1" accent2="accent2" accent3="accent3" accent4="accent4" accent5="accent5" accent6="accent6" hlink="hlink" folHlink="folHlink"/>
    </a:extraClrScheme>
    <a:extraClrScheme>
      <a:clrScheme name="Asse 3">
        <a:dk1>
          <a:srgbClr val="5F5F5F"/>
        </a:dk1>
        <a:lt1>
          <a:srgbClr val="A4BEE0"/>
        </a:lt1>
        <a:dk2>
          <a:srgbClr val="013253"/>
        </a:dk2>
        <a:lt2>
          <a:srgbClr val="FFFFFF"/>
        </a:lt2>
        <a:accent1>
          <a:srgbClr val="588480"/>
        </a:accent1>
        <a:accent2>
          <a:srgbClr val="6600FF"/>
        </a:accent2>
        <a:accent3>
          <a:srgbClr val="AAADB3"/>
        </a:accent3>
        <a:accent4>
          <a:srgbClr val="8BA2BF"/>
        </a:accent4>
        <a:accent5>
          <a:srgbClr val="B4C2C0"/>
        </a:accent5>
        <a:accent6>
          <a:srgbClr val="5C00E7"/>
        </a:accent6>
        <a:hlink>
          <a:srgbClr val="CCCC00"/>
        </a:hlink>
        <a:folHlink>
          <a:srgbClr val="5F5F5F"/>
        </a:folHlink>
      </a:clrScheme>
      <a:clrMap bg1="dk2" tx1="lt1" bg2="dk1" tx2="lt2" accent1="accent1" accent2="accent2" accent3="accent3" accent4="accent4" accent5="accent5" accent6="accent6" hlink="hlink" folHlink="folHlink"/>
    </a:extraClrScheme>
    <a:extraClrScheme>
      <a:clrScheme name="Asse 4">
        <a:dk1>
          <a:srgbClr val="003300"/>
        </a:dk1>
        <a:lt1>
          <a:srgbClr val="F8F8F8"/>
        </a:lt1>
        <a:dk2>
          <a:srgbClr val="3D4A1C"/>
        </a:dk2>
        <a:lt2>
          <a:srgbClr val="FFFFFF"/>
        </a:lt2>
        <a:accent1>
          <a:srgbClr val="99CC00"/>
        </a:accent1>
        <a:accent2>
          <a:srgbClr val="669900"/>
        </a:accent2>
        <a:accent3>
          <a:srgbClr val="AFB1AB"/>
        </a:accent3>
        <a:accent4>
          <a:srgbClr val="D4D4D4"/>
        </a:accent4>
        <a:accent5>
          <a:srgbClr val="CAE2AA"/>
        </a:accent5>
        <a:accent6>
          <a:srgbClr val="5C8A00"/>
        </a:accent6>
        <a:hlink>
          <a:srgbClr val="CC9900"/>
        </a:hlink>
        <a:folHlink>
          <a:srgbClr val="B2B282"/>
        </a:folHlink>
      </a:clrScheme>
      <a:clrMap bg1="dk2" tx1="lt1" bg2="dk1" tx2="lt2" accent1="accent1" accent2="accent2" accent3="accent3" accent4="accent4" accent5="accent5" accent6="accent6" hlink="hlink" folHlink="folHlink"/>
    </a:extraClrScheme>
    <a:extraClrScheme>
      <a:clrScheme name="Asse 5">
        <a:dk1>
          <a:srgbClr val="333333"/>
        </a:dk1>
        <a:lt1>
          <a:srgbClr val="F8F8F8"/>
        </a:lt1>
        <a:dk2>
          <a:srgbClr val="005D8C"/>
        </a:dk2>
        <a:lt2>
          <a:srgbClr val="FFFFFF"/>
        </a:lt2>
        <a:accent1>
          <a:srgbClr val="00CC99"/>
        </a:accent1>
        <a:accent2>
          <a:srgbClr val="0099CC"/>
        </a:accent2>
        <a:accent3>
          <a:srgbClr val="AAB6C5"/>
        </a:accent3>
        <a:accent4>
          <a:srgbClr val="D4D4D4"/>
        </a:accent4>
        <a:accent5>
          <a:srgbClr val="AAE2CA"/>
        </a:accent5>
        <a:accent6>
          <a:srgbClr val="008AB9"/>
        </a:accent6>
        <a:hlink>
          <a:srgbClr val="FFCC00"/>
        </a:hlink>
        <a:folHlink>
          <a:srgbClr val="D8D48C"/>
        </a:folHlink>
      </a:clrScheme>
      <a:clrMap bg1="dk2" tx1="lt1" bg2="dk1" tx2="lt2" accent1="accent1" accent2="accent2" accent3="accent3" accent4="accent4" accent5="accent5" accent6="accent6" hlink="hlink" folHlink="folHlink"/>
    </a:extraClrScheme>
    <a:extraClrScheme>
      <a:clrScheme name="Asse 6">
        <a:dk1>
          <a:srgbClr val="000000"/>
        </a:dk1>
        <a:lt1>
          <a:srgbClr val="ECAE00"/>
        </a:lt1>
        <a:dk2>
          <a:srgbClr val="FFFFFF"/>
        </a:dk2>
        <a:lt2>
          <a:srgbClr val="333333"/>
        </a:lt2>
        <a:accent1>
          <a:srgbClr val="CC6600"/>
        </a:accent1>
        <a:accent2>
          <a:srgbClr val="BA6D10"/>
        </a:accent2>
        <a:accent3>
          <a:srgbClr val="F4D3AA"/>
        </a:accent3>
        <a:accent4>
          <a:srgbClr val="000000"/>
        </a:accent4>
        <a:accent5>
          <a:srgbClr val="E2B8AA"/>
        </a:accent5>
        <a:accent6>
          <a:srgbClr val="A8620D"/>
        </a:accent6>
        <a:hlink>
          <a:srgbClr val="666633"/>
        </a:hlink>
        <a:folHlink>
          <a:srgbClr val="8D996D"/>
        </a:folHlink>
      </a:clrScheme>
      <a:clrMap bg1="lt1" tx1="dk1" bg2="lt2" tx2="dk2" accent1="accent1" accent2="accent2" accent3="accent3" accent4="accent4" accent5="accent5" accent6="accent6" hlink="hlink" folHlink="folHlink"/>
    </a:extraClrScheme>
    <a:extraClrScheme>
      <a:clrScheme name="Asse 7">
        <a:dk1>
          <a:srgbClr val="000000"/>
        </a:dk1>
        <a:lt1>
          <a:srgbClr val="FFFFFF"/>
        </a:lt1>
        <a:dk2>
          <a:srgbClr val="372221"/>
        </a:dk2>
        <a:lt2>
          <a:srgbClr val="808080"/>
        </a:lt2>
        <a:accent1>
          <a:srgbClr val="009999"/>
        </a:accent1>
        <a:accent2>
          <a:srgbClr val="9AAC98"/>
        </a:accent2>
        <a:accent3>
          <a:srgbClr val="FFFFFF"/>
        </a:accent3>
        <a:accent4>
          <a:srgbClr val="000000"/>
        </a:accent4>
        <a:accent5>
          <a:srgbClr val="AACACA"/>
        </a:accent5>
        <a:accent6>
          <a:srgbClr val="8B9B89"/>
        </a:accent6>
        <a:hlink>
          <a:srgbClr val="666699"/>
        </a:hlink>
        <a:folHlink>
          <a:srgbClr val="B2B2B2"/>
        </a:folHlink>
      </a:clrScheme>
      <a:clrMap bg1="lt1" tx1="dk1" bg2="lt2" tx2="dk2" accent1="accent1" accent2="accent2" accent3="accent3" accent4="accent4" accent5="accent5" accent6="accent6" hlink="hlink" folHlink="folHlink"/>
    </a:extraClrScheme>
    <a:extraClrScheme>
      <a:clrScheme name="Asse 8">
        <a:dk1>
          <a:srgbClr val="292929"/>
        </a:dk1>
        <a:lt1>
          <a:srgbClr val="FFFFFF"/>
        </a:lt1>
        <a:dk2>
          <a:srgbClr val="000000"/>
        </a:dk2>
        <a:lt2>
          <a:srgbClr val="808080"/>
        </a:lt2>
        <a:accent1>
          <a:srgbClr val="CC9900"/>
        </a:accent1>
        <a:accent2>
          <a:srgbClr val="CCCC99"/>
        </a:accent2>
        <a:accent3>
          <a:srgbClr val="FFFFFF"/>
        </a:accent3>
        <a:accent4>
          <a:srgbClr val="212121"/>
        </a:accent4>
        <a:accent5>
          <a:srgbClr val="E2CAAA"/>
        </a:accent5>
        <a:accent6>
          <a:srgbClr val="B9B98A"/>
        </a:accent6>
        <a:hlink>
          <a:srgbClr val="999933"/>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Studio">
  <a:themeElements>
    <a:clrScheme name="1_Studio 1">
      <a:dk1>
        <a:srgbClr val="000000"/>
      </a:dk1>
      <a:lt1>
        <a:srgbClr val="FFFFFF"/>
      </a:lt1>
      <a:dk2>
        <a:srgbClr val="336666"/>
      </a:dk2>
      <a:lt2>
        <a:srgbClr val="CCCC99"/>
      </a:lt2>
      <a:accent1>
        <a:srgbClr val="97CDCC"/>
      </a:accent1>
      <a:accent2>
        <a:srgbClr val="D6E0E0"/>
      </a:accent2>
      <a:accent3>
        <a:srgbClr val="FFFFFF"/>
      </a:accent3>
      <a:accent4>
        <a:srgbClr val="000000"/>
      </a:accent4>
      <a:accent5>
        <a:srgbClr val="C9E3E2"/>
      </a:accent5>
      <a:accent6>
        <a:srgbClr val="C2CBCB"/>
      </a:accent6>
      <a:hlink>
        <a:srgbClr val="99CC00"/>
      </a:hlink>
      <a:folHlink>
        <a:srgbClr val="336666"/>
      </a:folHlink>
    </a:clrScheme>
    <a:fontScheme name="3_Studio">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Studio 1">
        <a:dk1>
          <a:srgbClr val="000000"/>
        </a:dk1>
        <a:lt1>
          <a:srgbClr val="FFFFFF"/>
        </a:lt1>
        <a:dk2>
          <a:srgbClr val="336666"/>
        </a:dk2>
        <a:lt2>
          <a:srgbClr val="CCCC99"/>
        </a:lt2>
        <a:accent1>
          <a:srgbClr val="97CDCC"/>
        </a:accent1>
        <a:accent2>
          <a:srgbClr val="D6E0E0"/>
        </a:accent2>
        <a:accent3>
          <a:srgbClr val="FFFFFF"/>
        </a:accent3>
        <a:accent4>
          <a:srgbClr val="000000"/>
        </a:accent4>
        <a:accent5>
          <a:srgbClr val="C9E3E2"/>
        </a:accent5>
        <a:accent6>
          <a:srgbClr val="C2CBCB"/>
        </a:accent6>
        <a:hlink>
          <a:srgbClr val="99CC00"/>
        </a:hlink>
        <a:folHlink>
          <a:srgbClr val="336666"/>
        </a:folHlink>
      </a:clrScheme>
      <a:clrMap bg1="lt1" tx1="dk1" bg2="lt2" tx2="dk2" accent1="accent1" accent2="accent2" accent3="accent3" accent4="accent4" accent5="accent5" accent6="accent6" hlink="hlink" folHlink="folHlink"/>
    </a:extraClrScheme>
    <a:extraClrScheme>
      <a:clrScheme name="1_Studio 2">
        <a:dk1>
          <a:srgbClr val="000000"/>
        </a:dk1>
        <a:lt1>
          <a:srgbClr val="FFFFFF"/>
        </a:lt1>
        <a:dk2>
          <a:srgbClr val="3732A0"/>
        </a:dk2>
        <a:lt2>
          <a:srgbClr val="666699"/>
        </a:lt2>
        <a:accent1>
          <a:srgbClr val="CCCCFF"/>
        </a:accent1>
        <a:accent2>
          <a:srgbClr val="009999"/>
        </a:accent2>
        <a:accent3>
          <a:srgbClr val="FFFFFF"/>
        </a:accent3>
        <a:accent4>
          <a:srgbClr val="000000"/>
        </a:accent4>
        <a:accent5>
          <a:srgbClr val="E2E2FF"/>
        </a:accent5>
        <a:accent6>
          <a:srgbClr val="008A8A"/>
        </a:accent6>
        <a:hlink>
          <a:srgbClr val="3366CC"/>
        </a:hlink>
        <a:folHlink>
          <a:srgbClr val="9094B8"/>
        </a:folHlink>
      </a:clrScheme>
      <a:clrMap bg1="lt1" tx1="dk1" bg2="lt2" tx2="dk2" accent1="accent1" accent2="accent2" accent3="accent3" accent4="accent4" accent5="accent5" accent6="accent6" hlink="hlink" folHlink="folHlink"/>
    </a:extraClrScheme>
    <a:extraClrScheme>
      <a:clrScheme name="1_Studio 3">
        <a:dk1>
          <a:srgbClr val="000000"/>
        </a:dk1>
        <a:lt1>
          <a:srgbClr val="FFFFFF"/>
        </a:lt1>
        <a:dk2>
          <a:srgbClr val="CD0505"/>
        </a:dk2>
        <a:lt2>
          <a:srgbClr val="5F5F5F"/>
        </a:lt2>
        <a:accent1>
          <a:srgbClr val="D2D5DE"/>
        </a:accent1>
        <a:accent2>
          <a:srgbClr val="D55757"/>
        </a:accent2>
        <a:accent3>
          <a:srgbClr val="FFFFFF"/>
        </a:accent3>
        <a:accent4>
          <a:srgbClr val="000000"/>
        </a:accent4>
        <a:accent5>
          <a:srgbClr val="E5E7EC"/>
        </a:accent5>
        <a:accent6>
          <a:srgbClr val="C14E4E"/>
        </a:accent6>
        <a:hlink>
          <a:srgbClr val="F42D1E"/>
        </a:hlink>
        <a:folHlink>
          <a:srgbClr val="7C849E"/>
        </a:folHlink>
      </a:clrScheme>
      <a:clrMap bg1="lt1" tx1="dk1" bg2="lt2" tx2="dk2" accent1="accent1" accent2="accent2" accent3="accent3" accent4="accent4" accent5="accent5" accent6="accent6" hlink="hlink" folHlink="folHlink"/>
    </a:extraClrScheme>
    <a:extraClrScheme>
      <a:clrScheme name="1_Studio 4">
        <a:dk1>
          <a:srgbClr val="000000"/>
        </a:dk1>
        <a:lt1>
          <a:srgbClr val="FFFFFF"/>
        </a:lt1>
        <a:dk2>
          <a:srgbClr val="551A07"/>
        </a:dk2>
        <a:lt2>
          <a:srgbClr val="CC3300"/>
        </a:lt2>
        <a:accent1>
          <a:srgbClr val="F4B400"/>
        </a:accent1>
        <a:accent2>
          <a:srgbClr val="993300"/>
        </a:accent2>
        <a:accent3>
          <a:srgbClr val="FFFFFF"/>
        </a:accent3>
        <a:accent4>
          <a:srgbClr val="000000"/>
        </a:accent4>
        <a:accent5>
          <a:srgbClr val="F8D6AA"/>
        </a:accent5>
        <a:accent6>
          <a:srgbClr val="8A2D00"/>
        </a:accent6>
        <a:hlink>
          <a:srgbClr val="FF3300"/>
        </a:hlink>
        <a:folHlink>
          <a:srgbClr val="666699"/>
        </a:folHlink>
      </a:clrScheme>
      <a:clrMap bg1="lt1" tx1="dk1" bg2="lt2" tx2="dk2" accent1="accent1" accent2="accent2" accent3="accent3" accent4="accent4" accent5="accent5" accent6="accent6" hlink="hlink" folHlink="folHlink"/>
    </a:extraClrScheme>
    <a:extraClrScheme>
      <a:clrScheme name="1_Studio 5">
        <a:dk1>
          <a:srgbClr val="000000"/>
        </a:dk1>
        <a:lt1>
          <a:srgbClr val="FFFFFF"/>
        </a:lt1>
        <a:dk2>
          <a:srgbClr val="FF0000"/>
        </a:dk2>
        <a:lt2>
          <a:srgbClr val="FFCC00"/>
        </a:lt2>
        <a:accent1>
          <a:srgbClr val="66CCFF"/>
        </a:accent1>
        <a:accent2>
          <a:srgbClr val="009900"/>
        </a:accent2>
        <a:accent3>
          <a:srgbClr val="FFFFFF"/>
        </a:accent3>
        <a:accent4>
          <a:srgbClr val="000000"/>
        </a:accent4>
        <a:accent5>
          <a:srgbClr val="B8E2FF"/>
        </a:accent5>
        <a:accent6>
          <a:srgbClr val="008A00"/>
        </a:accent6>
        <a:hlink>
          <a:srgbClr val="FF3300"/>
        </a:hlink>
        <a:folHlink>
          <a:srgbClr val="6600FF"/>
        </a:folHlink>
      </a:clrScheme>
      <a:clrMap bg1="lt1" tx1="dk1" bg2="lt2" tx2="dk2" accent1="accent1" accent2="accent2" accent3="accent3" accent4="accent4" accent5="accent5" accent6="accent6" hlink="hlink" folHlink="folHlink"/>
    </a:extraClrScheme>
    <a:extraClrScheme>
      <a:clrScheme name="1_Studio 6">
        <a:dk1>
          <a:srgbClr val="666633"/>
        </a:dk1>
        <a:lt1>
          <a:srgbClr val="FFFFFF"/>
        </a:lt1>
        <a:dk2>
          <a:srgbClr val="000000"/>
        </a:dk2>
        <a:lt2>
          <a:srgbClr val="CC3300"/>
        </a:lt2>
        <a:accent1>
          <a:srgbClr val="808000"/>
        </a:accent1>
        <a:accent2>
          <a:srgbClr val="FF9900"/>
        </a:accent2>
        <a:accent3>
          <a:srgbClr val="AAAAAA"/>
        </a:accent3>
        <a:accent4>
          <a:srgbClr val="DADADA"/>
        </a:accent4>
        <a:accent5>
          <a:srgbClr val="C0C0AA"/>
        </a:accent5>
        <a:accent6>
          <a:srgbClr val="E78A00"/>
        </a:accent6>
        <a:hlink>
          <a:srgbClr val="CC6600"/>
        </a:hlink>
        <a:folHlink>
          <a:srgbClr val="434B1F"/>
        </a:folHlink>
      </a:clrScheme>
      <a:clrMap bg1="dk2" tx1="lt1" bg2="dk1" tx2="lt2" accent1="accent1" accent2="accent2" accent3="accent3" accent4="accent4" accent5="accent5" accent6="accent6" hlink="hlink" folHlink="folHlink"/>
    </a:extraClrScheme>
    <a:extraClrScheme>
      <a:clrScheme name="1_Studio 7">
        <a:dk1>
          <a:srgbClr val="766997"/>
        </a:dk1>
        <a:lt1>
          <a:srgbClr val="FFFFFF"/>
        </a:lt1>
        <a:dk2>
          <a:srgbClr val="530901"/>
        </a:dk2>
        <a:lt2>
          <a:srgbClr val="FFFFFF"/>
        </a:lt2>
        <a:accent1>
          <a:srgbClr val="FF3300"/>
        </a:accent1>
        <a:accent2>
          <a:srgbClr val="CC6600"/>
        </a:accent2>
        <a:accent3>
          <a:srgbClr val="B3AAAA"/>
        </a:accent3>
        <a:accent4>
          <a:srgbClr val="DADADA"/>
        </a:accent4>
        <a:accent5>
          <a:srgbClr val="FFADAA"/>
        </a:accent5>
        <a:accent6>
          <a:srgbClr val="B95C00"/>
        </a:accent6>
        <a:hlink>
          <a:srgbClr val="FF9900"/>
        </a:hlink>
        <a:folHlink>
          <a:srgbClr val="993300"/>
        </a:folHlink>
      </a:clrScheme>
      <a:clrMap bg1="dk2" tx1="lt1" bg2="dk1" tx2="lt2" accent1="accent1" accent2="accent2" accent3="accent3" accent4="accent4" accent5="accent5" accent6="accent6" hlink="hlink" folHlink="folHlink"/>
    </a:extraClrScheme>
    <a:extraClrScheme>
      <a:clrScheme name="1_Studio 8">
        <a:dk1>
          <a:srgbClr val="666699"/>
        </a:dk1>
        <a:lt1>
          <a:srgbClr val="FFFFFF"/>
        </a:lt1>
        <a:dk2>
          <a:srgbClr val="4C004C"/>
        </a:dk2>
        <a:lt2>
          <a:srgbClr val="FFFFFF"/>
        </a:lt2>
        <a:accent1>
          <a:srgbClr val="0099CC"/>
        </a:accent1>
        <a:accent2>
          <a:srgbClr val="993366"/>
        </a:accent2>
        <a:accent3>
          <a:srgbClr val="B2AAB2"/>
        </a:accent3>
        <a:accent4>
          <a:srgbClr val="DADADA"/>
        </a:accent4>
        <a:accent5>
          <a:srgbClr val="AACAE2"/>
        </a:accent5>
        <a:accent6>
          <a:srgbClr val="8A2D5C"/>
        </a:accent6>
        <a:hlink>
          <a:srgbClr val="99CC00"/>
        </a:hlink>
        <a:folHlink>
          <a:srgbClr val="006699"/>
        </a:folHlink>
      </a:clrScheme>
      <a:clrMap bg1="dk2" tx1="lt1" bg2="dk1" tx2="lt2" accent1="accent1" accent2="accent2" accent3="accent3" accent4="accent4" accent5="accent5" accent6="accent6" hlink="hlink" folHlink="folHlink"/>
    </a:extraClrScheme>
    <a:extraClrScheme>
      <a:clrScheme name="1_Studio 9">
        <a:dk1>
          <a:srgbClr val="565682"/>
        </a:dk1>
        <a:lt1>
          <a:srgbClr val="FFFFFF"/>
        </a:lt1>
        <a:dk2>
          <a:srgbClr val="1E1551"/>
        </a:dk2>
        <a:lt2>
          <a:srgbClr val="CCFFFF"/>
        </a:lt2>
        <a:accent1>
          <a:srgbClr val="33CCCC"/>
        </a:accent1>
        <a:accent2>
          <a:srgbClr val="009999"/>
        </a:accent2>
        <a:accent3>
          <a:srgbClr val="ABAAB3"/>
        </a:accent3>
        <a:accent4>
          <a:srgbClr val="DADADA"/>
        </a:accent4>
        <a:accent5>
          <a:srgbClr val="ADE2E2"/>
        </a:accent5>
        <a:accent6>
          <a:srgbClr val="008A8A"/>
        </a:accent6>
        <a:hlink>
          <a:srgbClr val="FF9900"/>
        </a:hlink>
        <a:folHlink>
          <a:srgbClr val="005986"/>
        </a:folHlink>
      </a:clrScheme>
      <a:clrMap bg1="dk2" tx1="lt1" bg2="dk1" tx2="lt2" accent1="accent1" accent2="accent2" accent3="accent3" accent4="accent4" accent5="accent5" accent6="accent6" hlink="hlink" folHlink="folHlink"/>
    </a:extraClrScheme>
    <a:extraClrScheme>
      <a:clrScheme name="1_Studio 10">
        <a:dk1>
          <a:srgbClr val="CCCC99"/>
        </a:dk1>
        <a:lt1>
          <a:srgbClr val="FFFFFF"/>
        </a:lt1>
        <a:dk2>
          <a:srgbClr val="2E5D5C"/>
        </a:dk2>
        <a:lt2>
          <a:srgbClr val="FFFFFF"/>
        </a:lt2>
        <a:accent1>
          <a:srgbClr val="0099CC"/>
        </a:accent1>
        <a:accent2>
          <a:srgbClr val="D6E0E0"/>
        </a:accent2>
        <a:accent3>
          <a:srgbClr val="ADB6B5"/>
        </a:accent3>
        <a:accent4>
          <a:srgbClr val="DADADA"/>
        </a:accent4>
        <a:accent5>
          <a:srgbClr val="AACAE2"/>
        </a:accent5>
        <a:accent6>
          <a:srgbClr val="C2CBCB"/>
        </a:accent6>
        <a:hlink>
          <a:srgbClr val="CCCC99"/>
        </a:hlink>
        <a:folHlink>
          <a:srgbClr val="428A8C"/>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Sfaccettatura">
  <a:themeElements>
    <a:clrScheme name="Sfaccettatura">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Sfaccettatura">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faccettatur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ppt/theme/theme5.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Sfaccettatura">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themeOverride>
</file>

<file path=docProps/app.xml><?xml version="1.0" encoding="utf-8"?>
<Properties xmlns="http://schemas.openxmlformats.org/officeDocument/2006/extended-properties" xmlns:vt="http://schemas.openxmlformats.org/officeDocument/2006/docPropsVTypes">
  <Template>Trek</Template>
  <TotalTime>9151</TotalTime>
  <Words>3852</Words>
  <Application>Microsoft Office PowerPoint</Application>
  <PresentationFormat>Presentazione su schermo (4:3)</PresentationFormat>
  <Paragraphs>563</Paragraphs>
  <Slides>48</Slides>
  <Notes>25</Notes>
  <HiddenSlides>0</HiddenSlides>
  <MMClips>0</MMClips>
  <ScaleCrop>false</ScaleCrop>
  <HeadingPairs>
    <vt:vector size="4" baseType="variant">
      <vt:variant>
        <vt:lpstr>Tema</vt:lpstr>
      </vt:variant>
      <vt:variant>
        <vt:i4>4</vt:i4>
      </vt:variant>
      <vt:variant>
        <vt:lpstr>Titoli diapositive</vt:lpstr>
      </vt:variant>
      <vt:variant>
        <vt:i4>48</vt:i4>
      </vt:variant>
    </vt:vector>
  </HeadingPairs>
  <TitlesOfParts>
    <vt:vector size="52" baseType="lpstr">
      <vt:lpstr>Pixel</vt:lpstr>
      <vt:lpstr>2_Asse</vt:lpstr>
      <vt:lpstr>3_Studio</vt:lpstr>
      <vt:lpstr>Sfaccettatura</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Luca.Verrascina</dc:creator>
  <cp:lastModifiedBy>Admin</cp:lastModifiedBy>
  <cp:revision>407</cp:revision>
  <cp:lastPrinted>2018-02-08T06:46:08Z</cp:lastPrinted>
  <dcterms:modified xsi:type="dcterms:W3CDTF">2019-02-04T22:41:38Z</dcterms:modified>
</cp:coreProperties>
</file>