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FF99"/>
    <a:srgbClr val="C6E21E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9551" autoAdjust="0"/>
    <p:restoredTop sz="94660"/>
  </p:normalViewPr>
  <p:slideViewPr>
    <p:cSldViewPr>
      <p:cViewPr varScale="1">
        <p:scale>
          <a:sx n="105" d="100"/>
          <a:sy n="105" d="100"/>
        </p:scale>
        <p:origin x="-9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B547-B571-4B39-883A-E85FA2FEE05E}" type="datetimeFigureOut">
              <a:rPr lang="it-IT" smtClean="0"/>
              <a:pPr/>
              <a:t>21/05/2026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45ED-B06F-4DD8-8976-4A2CEE77724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6113" y="0"/>
            <a:ext cx="11060113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 rot="19917543">
            <a:off x="3445909" y="2717681"/>
            <a:ext cx="357190" cy="161159"/>
          </a:xfrm>
          <a:prstGeom prst="rect">
            <a:avLst/>
          </a:prstGeom>
          <a:solidFill>
            <a:srgbClr val="00FFFF"/>
          </a:solidFill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it-IT" sz="500" b="1" dirty="0"/>
              <a:t>Fornitura energia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-500098" y="2071678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-285784" y="2214554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0" y="2357430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214282" y="2571744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6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428596" y="2714620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7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642910" y="2643182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8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857224" y="2571744"/>
            <a:ext cx="142844" cy="2308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9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1500166" y="1928802"/>
            <a:ext cx="142876" cy="5078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13 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1785918" y="2071678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15</a:t>
            </a:r>
          </a:p>
        </p:txBody>
      </p:sp>
      <p:sp>
        <p:nvSpPr>
          <p:cNvPr id="98" name="CasellaDiTesto 97"/>
          <p:cNvSpPr txBox="1"/>
          <p:nvPr/>
        </p:nvSpPr>
        <p:spPr>
          <a:xfrm>
            <a:off x="1000100" y="2357430"/>
            <a:ext cx="1428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10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2071670" y="1928802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17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2214546" y="1785926"/>
            <a:ext cx="1428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18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5214942" y="571480"/>
            <a:ext cx="1428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27</a:t>
            </a:r>
            <a:endParaRPr lang="it-IT" sz="900" b="1" dirty="0" smtClean="0"/>
          </a:p>
        </p:txBody>
      </p:sp>
      <p:sp>
        <p:nvSpPr>
          <p:cNvPr id="106" name="CasellaDiTesto 105"/>
          <p:cNvSpPr txBox="1"/>
          <p:nvPr/>
        </p:nvSpPr>
        <p:spPr>
          <a:xfrm>
            <a:off x="5500694" y="428604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28</a:t>
            </a:r>
            <a:endParaRPr lang="it-IT" sz="900" b="1" dirty="0" smtClean="0"/>
          </a:p>
        </p:txBody>
      </p:sp>
      <p:sp>
        <p:nvSpPr>
          <p:cNvPr id="109" name="CasellaDiTesto 108"/>
          <p:cNvSpPr txBox="1"/>
          <p:nvPr/>
        </p:nvSpPr>
        <p:spPr>
          <a:xfrm>
            <a:off x="4286248" y="1000108"/>
            <a:ext cx="4286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25</a:t>
            </a:r>
            <a:endParaRPr lang="it-IT" sz="900" b="1" dirty="0" smtClean="0"/>
          </a:p>
          <a:p>
            <a:pPr algn="ctr"/>
            <a:r>
              <a:rPr lang="it-IT" sz="900" b="1" dirty="0" smtClean="0"/>
              <a:t>(2G)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3857620" y="185736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30  (2G)</a:t>
            </a:r>
          </a:p>
        </p:txBody>
      </p:sp>
      <p:sp>
        <p:nvSpPr>
          <p:cNvPr id="117" name="CasellaDiTesto 116"/>
          <p:cNvSpPr txBox="1"/>
          <p:nvPr/>
        </p:nvSpPr>
        <p:spPr>
          <a:xfrm>
            <a:off x="4143372" y="2357430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32</a:t>
            </a:r>
          </a:p>
        </p:txBody>
      </p:sp>
      <p:sp>
        <p:nvSpPr>
          <p:cNvPr id="118" name="CasellaDiTesto 117"/>
          <p:cNvSpPr txBox="1"/>
          <p:nvPr/>
        </p:nvSpPr>
        <p:spPr>
          <a:xfrm>
            <a:off x="4214810" y="2714620"/>
            <a:ext cx="1428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33</a:t>
            </a:r>
          </a:p>
        </p:txBody>
      </p:sp>
      <p:sp>
        <p:nvSpPr>
          <p:cNvPr id="119" name="CasellaDiTesto 118"/>
          <p:cNvSpPr txBox="1"/>
          <p:nvPr/>
        </p:nvSpPr>
        <p:spPr>
          <a:xfrm>
            <a:off x="-178579" y="3071810"/>
            <a:ext cx="357158" cy="2308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64*</a:t>
            </a:r>
            <a:endParaRPr lang="it-IT" sz="900" b="1" dirty="0" smtClean="0"/>
          </a:p>
        </p:txBody>
      </p:sp>
      <p:sp>
        <p:nvSpPr>
          <p:cNvPr id="120" name="CasellaDiTesto 119"/>
          <p:cNvSpPr txBox="1"/>
          <p:nvPr/>
        </p:nvSpPr>
        <p:spPr>
          <a:xfrm>
            <a:off x="4500562" y="3429000"/>
            <a:ext cx="1428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35</a:t>
            </a:r>
            <a:endParaRPr lang="it-IT" sz="900" b="1" dirty="0" smtClean="0"/>
          </a:p>
        </p:txBody>
      </p:sp>
      <p:sp>
        <p:nvSpPr>
          <p:cNvPr id="124" name="CasellaDiTesto 123"/>
          <p:cNvSpPr txBox="1"/>
          <p:nvPr/>
        </p:nvSpPr>
        <p:spPr>
          <a:xfrm>
            <a:off x="5786446" y="5500702"/>
            <a:ext cx="285752" cy="13388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r>
              <a:rPr lang="it-IT" sz="900" b="1" dirty="0" smtClean="0"/>
              <a:t>40</a:t>
            </a:r>
            <a:endParaRPr lang="it-IT" sz="900" b="1" dirty="0" smtClean="0"/>
          </a:p>
        </p:txBody>
      </p:sp>
      <p:sp>
        <p:nvSpPr>
          <p:cNvPr id="127" name="CasellaDiTesto 126"/>
          <p:cNvSpPr txBox="1"/>
          <p:nvPr/>
        </p:nvSpPr>
        <p:spPr>
          <a:xfrm>
            <a:off x="-571504" y="4857760"/>
            <a:ext cx="78578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43</a:t>
            </a:r>
          </a:p>
        </p:txBody>
      </p:sp>
      <p:sp>
        <p:nvSpPr>
          <p:cNvPr id="133" name="CasellaDiTesto 132"/>
          <p:cNvSpPr txBox="1"/>
          <p:nvPr/>
        </p:nvSpPr>
        <p:spPr>
          <a:xfrm>
            <a:off x="2643174" y="3429000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58</a:t>
            </a:r>
            <a:endParaRPr lang="it-IT" sz="900" b="1" dirty="0" smtClean="0"/>
          </a:p>
        </p:txBody>
      </p:sp>
      <p:sp>
        <p:nvSpPr>
          <p:cNvPr id="136" name="CasellaDiTesto 135"/>
          <p:cNvSpPr txBox="1"/>
          <p:nvPr/>
        </p:nvSpPr>
        <p:spPr>
          <a:xfrm>
            <a:off x="2500298" y="3071810"/>
            <a:ext cx="14284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59*</a:t>
            </a:r>
            <a:endParaRPr lang="it-IT" sz="900" b="1" dirty="0" smtClean="0"/>
          </a:p>
        </p:txBody>
      </p:sp>
      <p:sp>
        <p:nvSpPr>
          <p:cNvPr id="137" name="CasellaDiTesto 136"/>
          <p:cNvSpPr txBox="1"/>
          <p:nvPr/>
        </p:nvSpPr>
        <p:spPr>
          <a:xfrm>
            <a:off x="3286116" y="1142984"/>
            <a:ext cx="1428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24.5</a:t>
            </a:r>
            <a:endParaRPr lang="it-IT" sz="900" b="1" dirty="0" smtClean="0"/>
          </a:p>
        </p:txBody>
      </p:sp>
      <p:sp>
        <p:nvSpPr>
          <p:cNvPr id="142" name="CasellaDiTesto 141"/>
          <p:cNvSpPr txBox="1"/>
          <p:nvPr/>
        </p:nvSpPr>
        <p:spPr>
          <a:xfrm>
            <a:off x="5572132" y="3071810"/>
            <a:ext cx="107157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41</a:t>
            </a:r>
            <a:endParaRPr lang="it-IT" sz="1600" b="1" dirty="0" smtClean="0"/>
          </a:p>
          <a:p>
            <a:pPr algn="ctr"/>
            <a:r>
              <a:rPr lang="it-IT" sz="1000" b="1" dirty="0" smtClean="0"/>
              <a:t>SPOGLIATOI</a:t>
            </a:r>
          </a:p>
        </p:txBody>
      </p:sp>
      <p:sp>
        <p:nvSpPr>
          <p:cNvPr id="143" name="CasellaDiTesto 142"/>
          <p:cNvSpPr txBox="1"/>
          <p:nvPr/>
        </p:nvSpPr>
        <p:spPr>
          <a:xfrm>
            <a:off x="571472" y="4857760"/>
            <a:ext cx="64294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61*</a:t>
            </a:r>
            <a:endParaRPr lang="it-IT" sz="1400" b="1" dirty="0" smtClean="0"/>
          </a:p>
        </p:txBody>
      </p:sp>
      <p:sp>
        <p:nvSpPr>
          <p:cNvPr id="147" name="CasellaDiTesto 146"/>
          <p:cNvSpPr txBox="1"/>
          <p:nvPr/>
        </p:nvSpPr>
        <p:spPr>
          <a:xfrm>
            <a:off x="214282" y="3857628"/>
            <a:ext cx="64294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63*</a:t>
            </a:r>
            <a:endParaRPr lang="it-IT" sz="1400" b="1" dirty="0" smtClean="0"/>
          </a:p>
        </p:txBody>
      </p:sp>
      <p:sp>
        <p:nvSpPr>
          <p:cNvPr id="148" name="CasellaDiTesto 147"/>
          <p:cNvSpPr txBox="1"/>
          <p:nvPr/>
        </p:nvSpPr>
        <p:spPr>
          <a:xfrm>
            <a:off x="1142976" y="1857364"/>
            <a:ext cx="35719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11-12 (2G)</a:t>
            </a:r>
          </a:p>
        </p:txBody>
      </p:sp>
      <p:sp>
        <p:nvSpPr>
          <p:cNvPr id="108" name="CasellaDiTesto 107"/>
          <p:cNvSpPr txBox="1"/>
          <p:nvPr/>
        </p:nvSpPr>
        <p:spPr>
          <a:xfrm>
            <a:off x="1928794" y="2000240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16</a:t>
            </a:r>
          </a:p>
        </p:txBody>
      </p:sp>
      <p:sp>
        <p:nvSpPr>
          <p:cNvPr id="113" name="CasellaDiTesto 112"/>
          <p:cNvSpPr txBox="1"/>
          <p:nvPr/>
        </p:nvSpPr>
        <p:spPr>
          <a:xfrm>
            <a:off x="4929190" y="642918"/>
            <a:ext cx="142844" cy="5078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26*</a:t>
            </a:r>
            <a:endParaRPr lang="it-IT" sz="900" b="1" dirty="0" smtClean="0"/>
          </a:p>
        </p:txBody>
      </p:sp>
      <p:sp>
        <p:nvSpPr>
          <p:cNvPr id="115" name="CasellaDiTesto 114"/>
          <p:cNvSpPr txBox="1"/>
          <p:nvPr/>
        </p:nvSpPr>
        <p:spPr>
          <a:xfrm>
            <a:off x="5786446" y="285728"/>
            <a:ext cx="1428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29</a:t>
            </a:r>
          </a:p>
        </p:txBody>
      </p:sp>
      <p:sp>
        <p:nvSpPr>
          <p:cNvPr id="140" name="CasellaDiTesto 139"/>
          <p:cNvSpPr txBox="1"/>
          <p:nvPr/>
        </p:nvSpPr>
        <p:spPr>
          <a:xfrm>
            <a:off x="4357686" y="3071810"/>
            <a:ext cx="1428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34</a:t>
            </a:r>
          </a:p>
        </p:txBody>
      </p:sp>
      <p:sp>
        <p:nvSpPr>
          <p:cNvPr id="141" name="CasellaDiTesto 140"/>
          <p:cNvSpPr txBox="1"/>
          <p:nvPr/>
        </p:nvSpPr>
        <p:spPr>
          <a:xfrm>
            <a:off x="4786314" y="4214818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37</a:t>
            </a:r>
            <a:endParaRPr lang="it-IT" sz="900" b="1" dirty="0" smtClean="0"/>
          </a:p>
        </p:txBody>
      </p:sp>
      <p:sp>
        <p:nvSpPr>
          <p:cNvPr id="152" name="CasellaDiTesto 151"/>
          <p:cNvSpPr txBox="1"/>
          <p:nvPr/>
        </p:nvSpPr>
        <p:spPr>
          <a:xfrm>
            <a:off x="4500562" y="4929198"/>
            <a:ext cx="21431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49</a:t>
            </a:r>
            <a:endParaRPr lang="it-IT" sz="900" b="1" dirty="0" smtClean="0"/>
          </a:p>
        </p:txBody>
      </p:sp>
      <p:sp>
        <p:nvSpPr>
          <p:cNvPr id="153" name="CasellaDiTesto 152"/>
          <p:cNvSpPr txBox="1"/>
          <p:nvPr/>
        </p:nvSpPr>
        <p:spPr>
          <a:xfrm>
            <a:off x="357158" y="4357694"/>
            <a:ext cx="64294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62</a:t>
            </a:r>
            <a:endParaRPr lang="it-IT" sz="1400" b="1" dirty="0" smtClean="0"/>
          </a:p>
        </p:txBody>
      </p:sp>
      <p:sp>
        <p:nvSpPr>
          <p:cNvPr id="61" name="CasellaDiTesto 60"/>
          <p:cNvSpPr txBox="1"/>
          <p:nvPr/>
        </p:nvSpPr>
        <p:spPr>
          <a:xfrm>
            <a:off x="-714412" y="1928802"/>
            <a:ext cx="1428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2*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1643042" y="2000240"/>
            <a:ext cx="14287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14 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2357422" y="1714488"/>
            <a:ext cx="1428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19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500298" y="1643050"/>
            <a:ext cx="1428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2643174" y="1571612"/>
            <a:ext cx="1428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21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2857488" y="1500174"/>
            <a:ext cx="1428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22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3000364" y="1428736"/>
            <a:ext cx="1428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23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3143240" y="1357298"/>
            <a:ext cx="1428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24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5214942" y="5072074"/>
            <a:ext cx="285752" cy="13388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r>
              <a:rPr lang="it-IT" sz="900" b="1" dirty="0" smtClean="0"/>
              <a:t>39</a:t>
            </a:r>
            <a:endParaRPr lang="it-IT" sz="900" b="1" dirty="0" smtClean="0"/>
          </a:p>
        </p:txBody>
      </p:sp>
      <p:sp>
        <p:nvSpPr>
          <p:cNvPr id="68" name="CasellaDiTesto 67"/>
          <p:cNvSpPr txBox="1"/>
          <p:nvPr/>
        </p:nvSpPr>
        <p:spPr>
          <a:xfrm flipH="1">
            <a:off x="4929190" y="4572008"/>
            <a:ext cx="1428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38</a:t>
            </a:r>
            <a:endParaRPr lang="it-IT" sz="900" b="1" dirty="0" smtClean="0"/>
          </a:p>
        </p:txBody>
      </p:sp>
      <p:sp>
        <p:nvSpPr>
          <p:cNvPr id="72" name="CasellaDiTesto 71"/>
          <p:cNvSpPr txBox="1"/>
          <p:nvPr/>
        </p:nvSpPr>
        <p:spPr>
          <a:xfrm>
            <a:off x="6286512" y="1428736"/>
            <a:ext cx="785818" cy="12144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endParaRPr lang="it-IT" sz="900" b="1" dirty="0" smtClean="0"/>
          </a:p>
          <a:p>
            <a:pPr algn="ctr"/>
            <a:r>
              <a:rPr lang="it-IT" sz="900" b="1" smtClean="0"/>
              <a:t>42</a:t>
            </a:r>
            <a:endParaRPr lang="it-IT" sz="900" b="1" dirty="0" smtClean="0"/>
          </a:p>
        </p:txBody>
      </p:sp>
      <p:sp>
        <p:nvSpPr>
          <p:cNvPr id="74" name="CasellaDiTesto 73"/>
          <p:cNvSpPr txBox="1"/>
          <p:nvPr/>
        </p:nvSpPr>
        <p:spPr>
          <a:xfrm>
            <a:off x="3857620" y="3143248"/>
            <a:ext cx="14287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44*</a:t>
            </a:r>
            <a:endParaRPr lang="it-IT" sz="900" b="1" dirty="0" smtClean="0"/>
          </a:p>
        </p:txBody>
      </p:sp>
      <p:sp>
        <p:nvSpPr>
          <p:cNvPr id="75" name="CasellaDiTesto 74"/>
          <p:cNvSpPr txBox="1"/>
          <p:nvPr/>
        </p:nvSpPr>
        <p:spPr>
          <a:xfrm>
            <a:off x="4000496" y="3500438"/>
            <a:ext cx="14284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45*</a:t>
            </a:r>
            <a:endParaRPr lang="it-IT" sz="900" b="1" dirty="0" smtClean="0"/>
          </a:p>
        </p:txBody>
      </p:sp>
      <p:sp>
        <p:nvSpPr>
          <p:cNvPr id="76" name="CasellaDiTesto 75"/>
          <p:cNvSpPr txBox="1"/>
          <p:nvPr/>
        </p:nvSpPr>
        <p:spPr>
          <a:xfrm>
            <a:off x="4143372" y="3857628"/>
            <a:ext cx="14284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46*</a:t>
            </a:r>
            <a:endParaRPr lang="it-IT" sz="900" b="1" dirty="0" smtClean="0"/>
          </a:p>
        </p:txBody>
      </p:sp>
      <p:sp>
        <p:nvSpPr>
          <p:cNvPr id="77" name="CasellaDiTesto 76"/>
          <p:cNvSpPr txBox="1"/>
          <p:nvPr/>
        </p:nvSpPr>
        <p:spPr>
          <a:xfrm>
            <a:off x="4429124" y="4572008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48</a:t>
            </a:r>
            <a:endParaRPr lang="it-IT" sz="900" b="1" dirty="0" smtClean="0"/>
          </a:p>
        </p:txBody>
      </p:sp>
      <p:sp>
        <p:nvSpPr>
          <p:cNvPr id="79" name="CasellaDiTesto 78"/>
          <p:cNvSpPr txBox="1"/>
          <p:nvPr/>
        </p:nvSpPr>
        <p:spPr>
          <a:xfrm>
            <a:off x="3714744" y="2928934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43</a:t>
            </a:r>
            <a:endParaRPr lang="it-IT" sz="900" b="1" dirty="0" smtClean="0"/>
          </a:p>
        </p:txBody>
      </p:sp>
      <p:sp>
        <p:nvSpPr>
          <p:cNvPr id="80" name="CasellaDiTesto 79"/>
          <p:cNvSpPr txBox="1"/>
          <p:nvPr/>
        </p:nvSpPr>
        <p:spPr>
          <a:xfrm>
            <a:off x="4286248" y="4214818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47</a:t>
            </a:r>
            <a:endParaRPr lang="it-IT" sz="900" b="1" dirty="0" smtClean="0"/>
          </a:p>
        </p:txBody>
      </p:sp>
      <p:sp>
        <p:nvSpPr>
          <p:cNvPr id="85" name="CasellaDiTesto 84"/>
          <p:cNvSpPr txBox="1"/>
          <p:nvPr/>
        </p:nvSpPr>
        <p:spPr>
          <a:xfrm>
            <a:off x="4000496" y="5429264"/>
            <a:ext cx="14284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52</a:t>
            </a:r>
            <a:endParaRPr lang="it-IT" sz="900" b="1" dirty="0" smtClean="0"/>
          </a:p>
        </p:txBody>
      </p:sp>
      <p:sp>
        <p:nvSpPr>
          <p:cNvPr id="86" name="CasellaDiTesto 85"/>
          <p:cNvSpPr txBox="1"/>
          <p:nvPr/>
        </p:nvSpPr>
        <p:spPr>
          <a:xfrm>
            <a:off x="4214810" y="5357826"/>
            <a:ext cx="14284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51</a:t>
            </a:r>
            <a:endParaRPr lang="it-IT" sz="900" b="1" dirty="0" smtClean="0"/>
          </a:p>
        </p:txBody>
      </p:sp>
      <p:sp>
        <p:nvSpPr>
          <p:cNvPr id="87" name="CasellaDiTesto 86"/>
          <p:cNvSpPr txBox="1"/>
          <p:nvPr/>
        </p:nvSpPr>
        <p:spPr>
          <a:xfrm>
            <a:off x="4429124" y="5286388"/>
            <a:ext cx="14284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50</a:t>
            </a:r>
            <a:endParaRPr lang="it-IT" sz="900" b="1" dirty="0" smtClean="0"/>
          </a:p>
        </p:txBody>
      </p:sp>
      <p:sp>
        <p:nvSpPr>
          <p:cNvPr id="73" name="CasellaDiTesto 72"/>
          <p:cNvSpPr txBox="1"/>
          <p:nvPr/>
        </p:nvSpPr>
        <p:spPr>
          <a:xfrm>
            <a:off x="-1357354" y="2428868"/>
            <a:ext cx="571504" cy="5078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1) </a:t>
            </a:r>
            <a:r>
              <a:rPr lang="it-IT" sz="900" b="1" dirty="0" err="1" smtClean="0"/>
              <a:t>nfo</a:t>
            </a:r>
            <a:r>
              <a:rPr lang="it-IT" sz="900" b="1" dirty="0" smtClean="0"/>
              <a:t> </a:t>
            </a:r>
            <a:r>
              <a:rPr lang="it-IT" sz="900" b="1" dirty="0" err="1" smtClean="0"/>
              <a:t>point</a:t>
            </a:r>
            <a:r>
              <a:rPr lang="it-IT" sz="900" b="1" dirty="0" smtClean="0"/>
              <a:t> (2G)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4643438" y="3714752"/>
            <a:ext cx="1428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336*</a:t>
            </a:r>
            <a:endParaRPr lang="it-IT" sz="900" b="1" dirty="0" smtClean="0"/>
          </a:p>
        </p:txBody>
      </p:sp>
      <p:sp>
        <p:nvSpPr>
          <p:cNvPr id="92" name="CasellaDiTesto 91"/>
          <p:cNvSpPr txBox="1"/>
          <p:nvPr/>
        </p:nvSpPr>
        <p:spPr>
          <a:xfrm>
            <a:off x="-571536" y="2857496"/>
            <a:ext cx="357158" cy="2308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65</a:t>
            </a:r>
            <a:endParaRPr lang="it-IT" sz="900" b="1" dirty="0" smtClean="0"/>
          </a:p>
        </p:txBody>
      </p:sp>
      <p:sp>
        <p:nvSpPr>
          <p:cNvPr id="96" name="CasellaDiTesto 95"/>
          <p:cNvSpPr txBox="1"/>
          <p:nvPr/>
        </p:nvSpPr>
        <p:spPr>
          <a:xfrm>
            <a:off x="4000496" y="2214554"/>
            <a:ext cx="142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31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1571604" y="4071942"/>
            <a:ext cx="64294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60</a:t>
            </a:r>
            <a:endParaRPr lang="it-IT" sz="1400" b="1" dirty="0" smtClean="0"/>
          </a:p>
        </p:txBody>
      </p:sp>
      <p:sp>
        <p:nvSpPr>
          <p:cNvPr id="93" name="CasellaDiTesto 92"/>
          <p:cNvSpPr txBox="1"/>
          <p:nvPr/>
        </p:nvSpPr>
        <p:spPr>
          <a:xfrm>
            <a:off x="-785850" y="2571744"/>
            <a:ext cx="357158" cy="2308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66</a:t>
            </a:r>
            <a:endParaRPr lang="it-IT" sz="900" b="1" dirty="0" smtClean="0"/>
          </a:p>
        </p:txBody>
      </p:sp>
      <p:sp>
        <p:nvSpPr>
          <p:cNvPr id="88" name="CasellaDiTesto 87"/>
          <p:cNvSpPr txBox="1"/>
          <p:nvPr/>
        </p:nvSpPr>
        <p:spPr>
          <a:xfrm>
            <a:off x="2857488" y="3857628"/>
            <a:ext cx="3571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57 2G</a:t>
            </a:r>
            <a:endParaRPr lang="it-IT" sz="900" b="1" dirty="0" smtClean="0"/>
          </a:p>
          <a:p>
            <a:pPr algn="ctr"/>
            <a:r>
              <a:rPr lang="it-IT" sz="900" b="1" dirty="0" smtClean="0"/>
              <a:t>chiuso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Nuovo laboratorio danza?? 30.5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6215074" y="214290"/>
            <a:ext cx="2047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29.5</a:t>
            </a:r>
            <a:endParaRPr lang="it-IT" sz="900" b="1" dirty="0" smtClean="0"/>
          </a:p>
        </p:txBody>
      </p:sp>
      <p:sp>
        <p:nvSpPr>
          <p:cNvPr id="84" name="CasellaDiTesto 83"/>
          <p:cNvSpPr txBox="1"/>
          <p:nvPr/>
        </p:nvSpPr>
        <p:spPr>
          <a:xfrm>
            <a:off x="3786182" y="5500702"/>
            <a:ext cx="14284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53</a:t>
            </a:r>
            <a:endParaRPr lang="it-IT" sz="900" b="1" dirty="0" smtClean="0"/>
          </a:p>
        </p:txBody>
      </p:sp>
      <p:sp>
        <p:nvSpPr>
          <p:cNvPr id="99" name="CasellaDiTesto 98"/>
          <p:cNvSpPr txBox="1"/>
          <p:nvPr/>
        </p:nvSpPr>
        <p:spPr>
          <a:xfrm>
            <a:off x="3571868" y="5429264"/>
            <a:ext cx="142844" cy="5078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54*</a:t>
            </a:r>
            <a:endParaRPr lang="it-IT" sz="900" b="1" dirty="0" smtClean="0"/>
          </a:p>
        </p:txBody>
      </p:sp>
      <p:sp>
        <p:nvSpPr>
          <p:cNvPr id="102" name="CasellaDiTesto 101"/>
          <p:cNvSpPr txBox="1"/>
          <p:nvPr/>
        </p:nvSpPr>
        <p:spPr>
          <a:xfrm flipH="1">
            <a:off x="3357554" y="5072074"/>
            <a:ext cx="1524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55</a:t>
            </a:r>
            <a:endParaRPr lang="it-IT" sz="900" b="1" dirty="0" smtClean="0"/>
          </a:p>
        </p:txBody>
      </p:sp>
      <p:sp>
        <p:nvSpPr>
          <p:cNvPr id="103" name="CasellaDiTesto 102"/>
          <p:cNvSpPr txBox="1"/>
          <p:nvPr/>
        </p:nvSpPr>
        <p:spPr>
          <a:xfrm flipH="1">
            <a:off x="3214678" y="4643446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/>
              <a:t>56</a:t>
            </a:r>
            <a:endParaRPr lang="it-IT" sz="9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0000"/>
        </a:solidFill>
      </a:spPr>
      <a:bodyPr wrap="square" rtlCol="0">
        <a:spAutoFit/>
      </a:bodyPr>
      <a:lstStyle>
        <a:defPPr algn="ctr">
          <a:defRPr sz="6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104</Words>
  <Application>Microsoft Office PowerPoint</Application>
  <PresentationFormat>Presentazione su schermo (4:3)</PresentationFormat>
  <Paragraphs>94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f.celenza</dc:creator>
  <cp:lastModifiedBy>e.vezzaro</cp:lastModifiedBy>
  <cp:revision>152</cp:revision>
  <dcterms:created xsi:type="dcterms:W3CDTF">2025-09-01T07:37:04Z</dcterms:created>
  <dcterms:modified xsi:type="dcterms:W3CDTF">2026-05-21T13:48:21Z</dcterms:modified>
</cp:coreProperties>
</file>