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Lst>
  <p:notesMasterIdLst>
    <p:notesMasterId r:id="rId81"/>
  </p:notesMasterIdLst>
  <p:handoutMasterIdLst>
    <p:handoutMasterId r:id="rId82"/>
  </p:handoutMasterIdLst>
  <p:sldIdLst>
    <p:sldId id="256" r:id="rId27"/>
    <p:sldId id="296" r:id="rId28"/>
    <p:sldId id="299" r:id="rId29"/>
    <p:sldId id="300" r:id="rId30"/>
    <p:sldId id="297" r:id="rId31"/>
    <p:sldId id="301" r:id="rId32"/>
    <p:sldId id="302" r:id="rId33"/>
    <p:sldId id="303" r:id="rId34"/>
    <p:sldId id="304" r:id="rId35"/>
    <p:sldId id="305" r:id="rId36"/>
    <p:sldId id="306" r:id="rId37"/>
    <p:sldId id="307" r:id="rId38"/>
    <p:sldId id="309" r:id="rId39"/>
    <p:sldId id="311" r:id="rId40"/>
    <p:sldId id="312" r:id="rId41"/>
    <p:sldId id="313" r:id="rId42"/>
    <p:sldId id="314" r:id="rId43"/>
    <p:sldId id="257" r:id="rId44"/>
    <p:sldId id="259" r:id="rId45"/>
    <p:sldId id="260" r:id="rId46"/>
    <p:sldId id="261" r:id="rId47"/>
    <p:sldId id="262" r:id="rId48"/>
    <p:sldId id="263" r:id="rId49"/>
    <p:sldId id="264" r:id="rId50"/>
    <p:sldId id="265" r:id="rId51"/>
    <p:sldId id="266" r:id="rId52"/>
    <p:sldId id="267" r:id="rId53"/>
    <p:sldId id="268" r:id="rId54"/>
    <p:sldId id="269" r:id="rId55"/>
    <p:sldId id="270" r:id="rId56"/>
    <p:sldId id="271" r:id="rId57"/>
    <p:sldId id="272" r:id="rId58"/>
    <p:sldId id="273" r:id="rId59"/>
    <p:sldId id="274"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290" r:id="rId76"/>
    <p:sldId id="291" r:id="rId77"/>
    <p:sldId id="292" r:id="rId78"/>
    <p:sldId id="293" r:id="rId79"/>
    <p:sldId id="294" r:id="rId8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109"/>
    <a:srgbClr val="B84B06"/>
    <a:srgbClr val="A69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2" autoAdjust="0"/>
    <p:restoredTop sz="94660"/>
  </p:normalViewPr>
  <p:slideViewPr>
    <p:cSldViewPr snapToGrid="0">
      <p:cViewPr varScale="1">
        <p:scale>
          <a:sx n="112" d="100"/>
          <a:sy n="112" d="100"/>
        </p:scale>
        <p:origin x="95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slide" Target="slides/slide50.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handoutMaster" Target="handoutMasters/handoutMaster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5FEF53-3E20-4ABC-BAE0-EFD6D8AC920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it-IT"/>
        </a:p>
      </dgm:t>
    </dgm:pt>
    <dgm:pt modelId="{5F6A8B14-BAC4-47E6-9D82-99D5F2F3972D}">
      <dgm:prSet phldrT="[Testo]"/>
      <dgm:spPr/>
      <dgm:t>
        <a:bodyPr/>
        <a:lstStyle/>
        <a:p>
          <a:r>
            <a:rPr lang="it-IT" dirty="0" smtClean="0"/>
            <a:t>INDIA</a:t>
          </a:r>
          <a:endParaRPr lang="it-IT" dirty="0"/>
        </a:p>
      </dgm:t>
    </dgm:pt>
    <dgm:pt modelId="{E00EF012-8A46-4346-93E3-0EF3A418D604}" type="parTrans" cxnId="{4EB04D49-4EDD-4939-8F7D-92F8D298986C}">
      <dgm:prSet/>
      <dgm:spPr/>
      <dgm:t>
        <a:bodyPr/>
        <a:lstStyle/>
        <a:p>
          <a:endParaRPr lang="it-IT"/>
        </a:p>
      </dgm:t>
    </dgm:pt>
    <dgm:pt modelId="{843F7E3C-904A-402E-9E70-F5D6F99E444A}" type="sibTrans" cxnId="{4EB04D49-4EDD-4939-8F7D-92F8D298986C}">
      <dgm:prSet/>
      <dgm:spPr/>
      <dgm:t>
        <a:bodyPr/>
        <a:lstStyle/>
        <a:p>
          <a:endParaRPr lang="it-IT"/>
        </a:p>
      </dgm:t>
    </dgm:pt>
    <dgm:pt modelId="{1494D030-D908-45A0-A635-E616152294CE}">
      <dgm:prSet phldrT="[Testo]"/>
      <dgm:spPr/>
      <dgm:t>
        <a:bodyPr/>
        <a:lstStyle/>
        <a:p>
          <a:r>
            <a:rPr lang="it-IT" dirty="0" smtClean="0"/>
            <a:t>Induismo</a:t>
          </a:r>
          <a:endParaRPr lang="it-IT" dirty="0"/>
        </a:p>
      </dgm:t>
    </dgm:pt>
    <dgm:pt modelId="{6EDF0505-EAA1-4137-BEF5-41F8E414878E}" type="parTrans" cxnId="{43C9FF88-D520-4EE4-87F9-BD6CC948C101}">
      <dgm:prSet/>
      <dgm:spPr/>
      <dgm:t>
        <a:bodyPr/>
        <a:lstStyle/>
        <a:p>
          <a:endParaRPr lang="it-IT"/>
        </a:p>
      </dgm:t>
    </dgm:pt>
    <dgm:pt modelId="{677FDEB3-2F53-48E1-99DE-980934ADEA68}" type="sibTrans" cxnId="{43C9FF88-D520-4EE4-87F9-BD6CC948C101}">
      <dgm:prSet/>
      <dgm:spPr/>
      <dgm:t>
        <a:bodyPr/>
        <a:lstStyle/>
        <a:p>
          <a:endParaRPr lang="it-IT"/>
        </a:p>
      </dgm:t>
    </dgm:pt>
    <dgm:pt modelId="{9A87EF87-7DC2-4CBE-835E-C77AF49C9A0D}">
      <dgm:prSet phldrT="[Testo]"/>
      <dgm:spPr/>
      <dgm:t>
        <a:bodyPr/>
        <a:lstStyle/>
        <a:p>
          <a:r>
            <a:rPr lang="it-IT" dirty="0" smtClean="0"/>
            <a:t>Buddismo</a:t>
          </a:r>
          <a:endParaRPr lang="it-IT" dirty="0"/>
        </a:p>
      </dgm:t>
    </dgm:pt>
    <dgm:pt modelId="{5ECCE52D-1943-4A62-A9DA-283EF1A40D80}" type="parTrans" cxnId="{44935BA0-E24B-4243-A0CA-A9FED517F0F8}">
      <dgm:prSet/>
      <dgm:spPr/>
      <dgm:t>
        <a:bodyPr/>
        <a:lstStyle/>
        <a:p>
          <a:endParaRPr lang="it-IT"/>
        </a:p>
      </dgm:t>
    </dgm:pt>
    <dgm:pt modelId="{1CC907E1-70D3-4C7F-83C9-30EBC3B551AC}" type="sibTrans" cxnId="{44935BA0-E24B-4243-A0CA-A9FED517F0F8}">
      <dgm:prSet/>
      <dgm:spPr/>
      <dgm:t>
        <a:bodyPr/>
        <a:lstStyle/>
        <a:p>
          <a:endParaRPr lang="it-IT"/>
        </a:p>
      </dgm:t>
    </dgm:pt>
    <dgm:pt modelId="{FB9CF209-9B10-488B-8431-BC37EB04555F}">
      <dgm:prSet phldrT="[Testo]"/>
      <dgm:spPr/>
      <dgm:t>
        <a:bodyPr/>
        <a:lstStyle/>
        <a:p>
          <a:r>
            <a:rPr lang="it-IT" dirty="0" smtClean="0"/>
            <a:t>CINA</a:t>
          </a:r>
          <a:endParaRPr lang="it-IT" dirty="0"/>
        </a:p>
      </dgm:t>
    </dgm:pt>
    <dgm:pt modelId="{6EA18746-F3BC-4E2D-BACB-4D8F98B5B4A5}" type="parTrans" cxnId="{9A78E30D-E6FC-45DF-83B0-B8E37E89E896}">
      <dgm:prSet/>
      <dgm:spPr/>
      <dgm:t>
        <a:bodyPr/>
        <a:lstStyle/>
        <a:p>
          <a:endParaRPr lang="it-IT"/>
        </a:p>
      </dgm:t>
    </dgm:pt>
    <dgm:pt modelId="{A2BB6C95-744F-4464-B245-0310D61AB31B}" type="sibTrans" cxnId="{9A78E30D-E6FC-45DF-83B0-B8E37E89E896}">
      <dgm:prSet/>
      <dgm:spPr/>
      <dgm:t>
        <a:bodyPr/>
        <a:lstStyle/>
        <a:p>
          <a:endParaRPr lang="it-IT"/>
        </a:p>
      </dgm:t>
    </dgm:pt>
    <dgm:pt modelId="{CA757BCF-C9CB-48A2-BAAD-036E04B86BD7}">
      <dgm:prSet phldrT="[Testo]"/>
      <dgm:spPr/>
      <dgm:t>
        <a:bodyPr/>
        <a:lstStyle/>
        <a:p>
          <a:r>
            <a:rPr lang="it-IT" dirty="0" smtClean="0"/>
            <a:t>Taoismo</a:t>
          </a:r>
          <a:endParaRPr lang="it-IT" dirty="0"/>
        </a:p>
      </dgm:t>
    </dgm:pt>
    <dgm:pt modelId="{DB15B176-759F-434E-9CF8-8B32BF1056E9}" type="parTrans" cxnId="{C4202FC9-9BBE-4BF8-8A71-46BA0F043A15}">
      <dgm:prSet/>
      <dgm:spPr/>
      <dgm:t>
        <a:bodyPr/>
        <a:lstStyle/>
        <a:p>
          <a:endParaRPr lang="it-IT"/>
        </a:p>
      </dgm:t>
    </dgm:pt>
    <dgm:pt modelId="{995721AD-3D80-4AFB-BDDE-4AAD3A37CEAF}" type="sibTrans" cxnId="{C4202FC9-9BBE-4BF8-8A71-46BA0F043A15}">
      <dgm:prSet/>
      <dgm:spPr/>
      <dgm:t>
        <a:bodyPr/>
        <a:lstStyle/>
        <a:p>
          <a:endParaRPr lang="it-IT"/>
        </a:p>
      </dgm:t>
    </dgm:pt>
    <dgm:pt modelId="{71D6495C-8A88-4870-8CDA-B724F66745CA}">
      <dgm:prSet phldrT="[Testo]"/>
      <dgm:spPr/>
      <dgm:t>
        <a:bodyPr/>
        <a:lstStyle/>
        <a:p>
          <a:r>
            <a:rPr lang="it-IT" dirty="0" smtClean="0"/>
            <a:t>Confucianesimo</a:t>
          </a:r>
          <a:endParaRPr lang="it-IT" dirty="0"/>
        </a:p>
      </dgm:t>
    </dgm:pt>
    <dgm:pt modelId="{B555CE24-7E20-444B-9A1D-2BEC17C3FB59}" type="parTrans" cxnId="{10AA4D41-6DA3-44C6-A43A-D87CA7A15596}">
      <dgm:prSet/>
      <dgm:spPr/>
      <dgm:t>
        <a:bodyPr/>
        <a:lstStyle/>
        <a:p>
          <a:endParaRPr lang="it-IT"/>
        </a:p>
      </dgm:t>
    </dgm:pt>
    <dgm:pt modelId="{9674BAFF-1EBF-4475-B460-B311611717CE}" type="sibTrans" cxnId="{10AA4D41-6DA3-44C6-A43A-D87CA7A15596}">
      <dgm:prSet/>
      <dgm:spPr/>
      <dgm:t>
        <a:bodyPr/>
        <a:lstStyle/>
        <a:p>
          <a:endParaRPr lang="it-IT"/>
        </a:p>
      </dgm:t>
    </dgm:pt>
    <dgm:pt modelId="{88A8D630-A32D-438C-A2CC-6FEE9635A6D1}">
      <dgm:prSet phldrT="[Testo]"/>
      <dgm:spPr/>
      <dgm:t>
        <a:bodyPr/>
        <a:lstStyle/>
        <a:p>
          <a:r>
            <a:rPr lang="it-IT" dirty="0" smtClean="0"/>
            <a:t>GIAPPONE</a:t>
          </a:r>
          <a:endParaRPr lang="it-IT" dirty="0"/>
        </a:p>
      </dgm:t>
    </dgm:pt>
    <dgm:pt modelId="{D143C579-EC33-406F-8B69-C06FDAAAA7B9}" type="parTrans" cxnId="{52E353E7-10FD-4829-8AB2-1582AC7E8B9D}">
      <dgm:prSet/>
      <dgm:spPr/>
      <dgm:t>
        <a:bodyPr/>
        <a:lstStyle/>
        <a:p>
          <a:endParaRPr lang="it-IT"/>
        </a:p>
      </dgm:t>
    </dgm:pt>
    <dgm:pt modelId="{1A90BA65-2802-43B2-81F3-8E4FE05112A8}" type="sibTrans" cxnId="{52E353E7-10FD-4829-8AB2-1582AC7E8B9D}">
      <dgm:prSet/>
      <dgm:spPr/>
      <dgm:t>
        <a:bodyPr/>
        <a:lstStyle/>
        <a:p>
          <a:endParaRPr lang="it-IT"/>
        </a:p>
      </dgm:t>
    </dgm:pt>
    <dgm:pt modelId="{A67DC6D9-EDEC-4707-B52F-FA6F5ABCBFC0}">
      <dgm:prSet phldrT="[Testo]"/>
      <dgm:spPr/>
      <dgm:t>
        <a:bodyPr/>
        <a:lstStyle/>
        <a:p>
          <a:r>
            <a:rPr lang="it-IT" dirty="0" smtClean="0"/>
            <a:t>Scintoismo</a:t>
          </a:r>
          <a:endParaRPr lang="it-IT" dirty="0"/>
        </a:p>
      </dgm:t>
    </dgm:pt>
    <dgm:pt modelId="{98DEE88F-423F-4485-A122-2460EB7B1FD8}" type="parTrans" cxnId="{37CD8BEC-48FD-4051-9C27-9D6D20917462}">
      <dgm:prSet/>
      <dgm:spPr/>
      <dgm:t>
        <a:bodyPr/>
        <a:lstStyle/>
        <a:p>
          <a:endParaRPr lang="it-IT"/>
        </a:p>
      </dgm:t>
    </dgm:pt>
    <dgm:pt modelId="{0DDAA408-760A-463F-AD78-17C3F4E1F39B}" type="sibTrans" cxnId="{37CD8BEC-48FD-4051-9C27-9D6D20917462}">
      <dgm:prSet/>
      <dgm:spPr/>
      <dgm:t>
        <a:bodyPr/>
        <a:lstStyle/>
        <a:p>
          <a:endParaRPr lang="it-IT"/>
        </a:p>
      </dgm:t>
    </dgm:pt>
    <dgm:pt modelId="{387C9F1E-36C5-472C-B4D1-DB78452A3C54}">
      <dgm:prSet phldrT="[Testo]"/>
      <dgm:spPr/>
      <dgm:t>
        <a:bodyPr/>
        <a:lstStyle/>
        <a:p>
          <a:r>
            <a:rPr lang="it-IT" dirty="0" smtClean="0"/>
            <a:t>Buddismo Zen</a:t>
          </a:r>
          <a:endParaRPr lang="it-IT" dirty="0"/>
        </a:p>
      </dgm:t>
    </dgm:pt>
    <dgm:pt modelId="{1478B37D-D8F0-4D27-A634-4867191E7DFA}" type="parTrans" cxnId="{2D6225C7-E1BB-49FB-A273-CF5C50CF9775}">
      <dgm:prSet/>
      <dgm:spPr/>
      <dgm:t>
        <a:bodyPr/>
        <a:lstStyle/>
        <a:p>
          <a:endParaRPr lang="it-IT"/>
        </a:p>
      </dgm:t>
    </dgm:pt>
    <dgm:pt modelId="{B418409A-10BB-4A0F-B65B-4CAF979A436E}" type="sibTrans" cxnId="{2D6225C7-E1BB-49FB-A273-CF5C50CF9775}">
      <dgm:prSet/>
      <dgm:spPr/>
      <dgm:t>
        <a:bodyPr/>
        <a:lstStyle/>
        <a:p>
          <a:endParaRPr lang="it-IT"/>
        </a:p>
      </dgm:t>
    </dgm:pt>
    <dgm:pt modelId="{FD191E71-6D76-47B2-8F5C-EBEB242EB228}">
      <dgm:prSet phldrT="[Testo]"/>
      <dgm:spPr/>
      <dgm:t>
        <a:bodyPr/>
        <a:lstStyle/>
        <a:p>
          <a:r>
            <a:rPr lang="it-IT" dirty="0" smtClean="0"/>
            <a:t>Buddismo Chan</a:t>
          </a:r>
          <a:endParaRPr lang="it-IT" dirty="0"/>
        </a:p>
      </dgm:t>
    </dgm:pt>
    <dgm:pt modelId="{5AF93F1F-23F1-4514-9726-6D46BCC3EB0A}" type="parTrans" cxnId="{3294747D-DF7E-45F2-AE06-A6B303727CE8}">
      <dgm:prSet/>
      <dgm:spPr/>
      <dgm:t>
        <a:bodyPr/>
        <a:lstStyle/>
        <a:p>
          <a:endParaRPr lang="it-IT"/>
        </a:p>
      </dgm:t>
    </dgm:pt>
    <dgm:pt modelId="{75B94AE8-EF9B-4042-83FC-D82823BE96E4}" type="sibTrans" cxnId="{3294747D-DF7E-45F2-AE06-A6B303727CE8}">
      <dgm:prSet/>
      <dgm:spPr/>
      <dgm:t>
        <a:bodyPr/>
        <a:lstStyle/>
        <a:p>
          <a:endParaRPr lang="it-IT"/>
        </a:p>
      </dgm:t>
    </dgm:pt>
    <dgm:pt modelId="{1992F379-03EE-4ACC-ADB8-28399F05381E}" type="pres">
      <dgm:prSet presAssocID="{F85FEF53-3E20-4ABC-BAE0-EFD6D8AC9208}" presName="composite" presStyleCnt="0">
        <dgm:presLayoutVars>
          <dgm:chMax val="5"/>
          <dgm:dir/>
          <dgm:animLvl val="ctr"/>
          <dgm:resizeHandles val="exact"/>
        </dgm:presLayoutVars>
      </dgm:prSet>
      <dgm:spPr/>
      <dgm:t>
        <a:bodyPr/>
        <a:lstStyle/>
        <a:p>
          <a:endParaRPr lang="it-IT"/>
        </a:p>
      </dgm:t>
    </dgm:pt>
    <dgm:pt modelId="{4EB6E04E-227E-46AA-9DCB-BC63130DDB03}" type="pres">
      <dgm:prSet presAssocID="{F85FEF53-3E20-4ABC-BAE0-EFD6D8AC9208}" presName="cycle" presStyleCnt="0"/>
      <dgm:spPr/>
    </dgm:pt>
    <dgm:pt modelId="{9068542B-631B-4662-9847-6C888D4E4A5C}" type="pres">
      <dgm:prSet presAssocID="{F85FEF53-3E20-4ABC-BAE0-EFD6D8AC9208}" presName="centerShape" presStyleCnt="0"/>
      <dgm:spPr/>
    </dgm:pt>
    <dgm:pt modelId="{EC2C4D76-FA40-48AF-9FA8-CBDB6F66701E}" type="pres">
      <dgm:prSet presAssocID="{F85FEF53-3E20-4ABC-BAE0-EFD6D8AC9208}" presName="connSite" presStyleLbl="node1" presStyleIdx="0" presStyleCnt="4"/>
      <dgm:spPr/>
    </dgm:pt>
    <dgm:pt modelId="{58988DBB-7790-48BE-8C1C-BE77692EE948}" type="pres">
      <dgm:prSet presAssocID="{F85FEF53-3E20-4ABC-BAE0-EFD6D8AC920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B1AA7A6-A123-4E30-9AF6-F64FA266DA32}" type="pres">
      <dgm:prSet presAssocID="{E00EF012-8A46-4346-93E3-0EF3A418D604}" presName="Name25" presStyleLbl="parChTrans1D1" presStyleIdx="0" presStyleCnt="3"/>
      <dgm:spPr/>
      <dgm:t>
        <a:bodyPr/>
        <a:lstStyle/>
        <a:p>
          <a:endParaRPr lang="it-IT"/>
        </a:p>
      </dgm:t>
    </dgm:pt>
    <dgm:pt modelId="{0FA3F0F0-5C69-4235-AB7E-F2F37DC253B8}" type="pres">
      <dgm:prSet presAssocID="{5F6A8B14-BAC4-47E6-9D82-99D5F2F3972D}" presName="node" presStyleCnt="0"/>
      <dgm:spPr/>
    </dgm:pt>
    <dgm:pt modelId="{B52BF324-9BFA-4072-B435-E406D4ADAD0B}" type="pres">
      <dgm:prSet presAssocID="{5F6A8B14-BAC4-47E6-9D82-99D5F2F3972D}" presName="parentNode" presStyleLbl="node1" presStyleIdx="1" presStyleCnt="4">
        <dgm:presLayoutVars>
          <dgm:chMax val="1"/>
          <dgm:bulletEnabled val="1"/>
        </dgm:presLayoutVars>
      </dgm:prSet>
      <dgm:spPr/>
      <dgm:t>
        <a:bodyPr/>
        <a:lstStyle/>
        <a:p>
          <a:endParaRPr lang="it-IT"/>
        </a:p>
      </dgm:t>
    </dgm:pt>
    <dgm:pt modelId="{9AC3DD2E-B2B5-4730-A6DE-E23E32DCC52F}" type="pres">
      <dgm:prSet presAssocID="{5F6A8B14-BAC4-47E6-9D82-99D5F2F3972D}" presName="childNode" presStyleLbl="revTx" presStyleIdx="0" presStyleCnt="3">
        <dgm:presLayoutVars>
          <dgm:bulletEnabled val="1"/>
        </dgm:presLayoutVars>
      </dgm:prSet>
      <dgm:spPr/>
      <dgm:t>
        <a:bodyPr/>
        <a:lstStyle/>
        <a:p>
          <a:endParaRPr lang="it-IT"/>
        </a:p>
      </dgm:t>
    </dgm:pt>
    <dgm:pt modelId="{3141371A-3513-4E78-9C95-8B9ADE76E1A7}" type="pres">
      <dgm:prSet presAssocID="{6EA18746-F3BC-4E2D-BACB-4D8F98B5B4A5}" presName="Name25" presStyleLbl="parChTrans1D1" presStyleIdx="1" presStyleCnt="3"/>
      <dgm:spPr/>
      <dgm:t>
        <a:bodyPr/>
        <a:lstStyle/>
        <a:p>
          <a:endParaRPr lang="it-IT"/>
        </a:p>
      </dgm:t>
    </dgm:pt>
    <dgm:pt modelId="{4822CD7D-CEA6-431B-9204-BE070D0D2EF2}" type="pres">
      <dgm:prSet presAssocID="{FB9CF209-9B10-488B-8431-BC37EB04555F}" presName="node" presStyleCnt="0"/>
      <dgm:spPr/>
    </dgm:pt>
    <dgm:pt modelId="{2D2E370A-11F0-435C-BA7E-6AD726E8EA1F}" type="pres">
      <dgm:prSet presAssocID="{FB9CF209-9B10-488B-8431-BC37EB04555F}" presName="parentNode" presStyleLbl="node1" presStyleIdx="2" presStyleCnt="4">
        <dgm:presLayoutVars>
          <dgm:chMax val="1"/>
          <dgm:bulletEnabled val="1"/>
        </dgm:presLayoutVars>
      </dgm:prSet>
      <dgm:spPr/>
      <dgm:t>
        <a:bodyPr/>
        <a:lstStyle/>
        <a:p>
          <a:endParaRPr lang="it-IT"/>
        </a:p>
      </dgm:t>
    </dgm:pt>
    <dgm:pt modelId="{39B042EA-0FC1-4FF9-B8BB-409406563376}" type="pres">
      <dgm:prSet presAssocID="{FB9CF209-9B10-488B-8431-BC37EB04555F}" presName="childNode" presStyleLbl="revTx" presStyleIdx="1" presStyleCnt="3">
        <dgm:presLayoutVars>
          <dgm:bulletEnabled val="1"/>
        </dgm:presLayoutVars>
      </dgm:prSet>
      <dgm:spPr/>
      <dgm:t>
        <a:bodyPr/>
        <a:lstStyle/>
        <a:p>
          <a:endParaRPr lang="it-IT"/>
        </a:p>
      </dgm:t>
    </dgm:pt>
    <dgm:pt modelId="{974BE673-0F10-4F2D-9E40-958E46C887C1}" type="pres">
      <dgm:prSet presAssocID="{D143C579-EC33-406F-8B69-C06FDAAAA7B9}" presName="Name25" presStyleLbl="parChTrans1D1" presStyleIdx="2" presStyleCnt="3"/>
      <dgm:spPr/>
      <dgm:t>
        <a:bodyPr/>
        <a:lstStyle/>
        <a:p>
          <a:endParaRPr lang="it-IT"/>
        </a:p>
      </dgm:t>
    </dgm:pt>
    <dgm:pt modelId="{0A65B99F-7927-4888-B109-C762F0A920E6}" type="pres">
      <dgm:prSet presAssocID="{88A8D630-A32D-438C-A2CC-6FEE9635A6D1}" presName="node" presStyleCnt="0"/>
      <dgm:spPr/>
    </dgm:pt>
    <dgm:pt modelId="{FAA549C9-DD75-4261-8ECD-AECFE99F66E6}" type="pres">
      <dgm:prSet presAssocID="{88A8D630-A32D-438C-A2CC-6FEE9635A6D1}" presName="parentNode" presStyleLbl="node1" presStyleIdx="3" presStyleCnt="4">
        <dgm:presLayoutVars>
          <dgm:chMax val="1"/>
          <dgm:bulletEnabled val="1"/>
        </dgm:presLayoutVars>
      </dgm:prSet>
      <dgm:spPr/>
      <dgm:t>
        <a:bodyPr/>
        <a:lstStyle/>
        <a:p>
          <a:endParaRPr lang="it-IT"/>
        </a:p>
      </dgm:t>
    </dgm:pt>
    <dgm:pt modelId="{603D53E3-2F85-42E4-8850-70EE388207CF}" type="pres">
      <dgm:prSet presAssocID="{88A8D630-A32D-438C-A2CC-6FEE9635A6D1}" presName="childNode" presStyleLbl="revTx" presStyleIdx="2" presStyleCnt="3">
        <dgm:presLayoutVars>
          <dgm:bulletEnabled val="1"/>
        </dgm:presLayoutVars>
      </dgm:prSet>
      <dgm:spPr/>
      <dgm:t>
        <a:bodyPr/>
        <a:lstStyle/>
        <a:p>
          <a:endParaRPr lang="it-IT"/>
        </a:p>
      </dgm:t>
    </dgm:pt>
  </dgm:ptLst>
  <dgm:cxnLst>
    <dgm:cxn modelId="{786FCF41-A9DD-4B6B-A364-AA2186EE5D50}" type="presOf" srcId="{6EA18746-F3BC-4E2D-BACB-4D8F98B5B4A5}" destId="{3141371A-3513-4E78-9C95-8B9ADE76E1A7}" srcOrd="0" destOrd="0" presId="urn:microsoft.com/office/officeart/2005/8/layout/radial2"/>
    <dgm:cxn modelId="{8455BF89-FEED-45D7-9BFB-B98998E890CE}" type="presOf" srcId="{CA757BCF-C9CB-48A2-BAAD-036E04B86BD7}" destId="{39B042EA-0FC1-4FF9-B8BB-409406563376}" srcOrd="0" destOrd="0" presId="urn:microsoft.com/office/officeart/2005/8/layout/radial2"/>
    <dgm:cxn modelId="{52E353E7-10FD-4829-8AB2-1582AC7E8B9D}" srcId="{F85FEF53-3E20-4ABC-BAE0-EFD6D8AC9208}" destId="{88A8D630-A32D-438C-A2CC-6FEE9635A6D1}" srcOrd="2" destOrd="0" parTransId="{D143C579-EC33-406F-8B69-C06FDAAAA7B9}" sibTransId="{1A90BA65-2802-43B2-81F3-8E4FE05112A8}"/>
    <dgm:cxn modelId="{37CD8BEC-48FD-4051-9C27-9D6D20917462}" srcId="{88A8D630-A32D-438C-A2CC-6FEE9635A6D1}" destId="{A67DC6D9-EDEC-4707-B52F-FA6F5ABCBFC0}" srcOrd="0" destOrd="0" parTransId="{98DEE88F-423F-4485-A122-2460EB7B1FD8}" sibTransId="{0DDAA408-760A-463F-AD78-17C3F4E1F39B}"/>
    <dgm:cxn modelId="{2D6225C7-E1BB-49FB-A273-CF5C50CF9775}" srcId="{88A8D630-A32D-438C-A2CC-6FEE9635A6D1}" destId="{387C9F1E-36C5-472C-B4D1-DB78452A3C54}" srcOrd="1" destOrd="0" parTransId="{1478B37D-D8F0-4D27-A634-4867191E7DFA}" sibTransId="{B418409A-10BB-4A0F-B65B-4CAF979A436E}"/>
    <dgm:cxn modelId="{3294747D-DF7E-45F2-AE06-A6B303727CE8}" srcId="{FB9CF209-9B10-488B-8431-BC37EB04555F}" destId="{FD191E71-6D76-47B2-8F5C-EBEB242EB228}" srcOrd="2" destOrd="0" parTransId="{5AF93F1F-23F1-4514-9726-6D46BCC3EB0A}" sibTransId="{75B94AE8-EF9B-4042-83FC-D82823BE96E4}"/>
    <dgm:cxn modelId="{44935BA0-E24B-4243-A0CA-A9FED517F0F8}" srcId="{5F6A8B14-BAC4-47E6-9D82-99D5F2F3972D}" destId="{9A87EF87-7DC2-4CBE-835E-C77AF49C9A0D}" srcOrd="1" destOrd="0" parTransId="{5ECCE52D-1943-4A62-A9DA-283EF1A40D80}" sibTransId="{1CC907E1-70D3-4C7F-83C9-30EBC3B551AC}"/>
    <dgm:cxn modelId="{649B5E04-9012-45EF-9EEC-4D4BC2178612}" type="presOf" srcId="{71D6495C-8A88-4870-8CDA-B724F66745CA}" destId="{39B042EA-0FC1-4FF9-B8BB-409406563376}" srcOrd="0" destOrd="1" presId="urn:microsoft.com/office/officeart/2005/8/layout/radial2"/>
    <dgm:cxn modelId="{A466D2C7-28B1-424B-9A6F-1B9410ABEB45}" type="presOf" srcId="{1494D030-D908-45A0-A635-E616152294CE}" destId="{9AC3DD2E-B2B5-4730-A6DE-E23E32DCC52F}" srcOrd="0" destOrd="0" presId="urn:microsoft.com/office/officeart/2005/8/layout/radial2"/>
    <dgm:cxn modelId="{C76D335D-8E71-4BC3-95B1-8C77EADCBEF0}" type="presOf" srcId="{D143C579-EC33-406F-8B69-C06FDAAAA7B9}" destId="{974BE673-0F10-4F2D-9E40-958E46C887C1}" srcOrd="0" destOrd="0" presId="urn:microsoft.com/office/officeart/2005/8/layout/radial2"/>
    <dgm:cxn modelId="{31FDB361-8169-404B-8BEA-AE14F5B85DAA}" type="presOf" srcId="{387C9F1E-36C5-472C-B4D1-DB78452A3C54}" destId="{603D53E3-2F85-42E4-8850-70EE388207CF}" srcOrd="0" destOrd="1" presId="urn:microsoft.com/office/officeart/2005/8/layout/radial2"/>
    <dgm:cxn modelId="{990A78F3-7EDC-470C-BF2B-42E2C3CC1AE0}" type="presOf" srcId="{F85FEF53-3E20-4ABC-BAE0-EFD6D8AC9208}" destId="{1992F379-03EE-4ACC-ADB8-28399F05381E}" srcOrd="0" destOrd="0" presId="urn:microsoft.com/office/officeart/2005/8/layout/radial2"/>
    <dgm:cxn modelId="{9A78E30D-E6FC-45DF-83B0-B8E37E89E896}" srcId="{F85FEF53-3E20-4ABC-BAE0-EFD6D8AC9208}" destId="{FB9CF209-9B10-488B-8431-BC37EB04555F}" srcOrd="1" destOrd="0" parTransId="{6EA18746-F3BC-4E2D-BACB-4D8F98B5B4A5}" sibTransId="{A2BB6C95-744F-4464-B245-0310D61AB31B}"/>
    <dgm:cxn modelId="{D6A5383C-2059-4E17-9062-D8148D9E6135}" type="presOf" srcId="{A67DC6D9-EDEC-4707-B52F-FA6F5ABCBFC0}" destId="{603D53E3-2F85-42E4-8850-70EE388207CF}" srcOrd="0" destOrd="0" presId="urn:microsoft.com/office/officeart/2005/8/layout/radial2"/>
    <dgm:cxn modelId="{88E3D1A3-56BB-4963-B39F-2A01EE9D120A}" type="presOf" srcId="{FB9CF209-9B10-488B-8431-BC37EB04555F}" destId="{2D2E370A-11F0-435C-BA7E-6AD726E8EA1F}" srcOrd="0" destOrd="0" presId="urn:microsoft.com/office/officeart/2005/8/layout/radial2"/>
    <dgm:cxn modelId="{43C9FF88-D520-4EE4-87F9-BD6CC948C101}" srcId="{5F6A8B14-BAC4-47E6-9D82-99D5F2F3972D}" destId="{1494D030-D908-45A0-A635-E616152294CE}" srcOrd="0" destOrd="0" parTransId="{6EDF0505-EAA1-4137-BEF5-41F8E414878E}" sibTransId="{677FDEB3-2F53-48E1-99DE-980934ADEA68}"/>
    <dgm:cxn modelId="{A2A40DB2-F0B1-43D4-81B3-E4F245D48CFE}" type="presOf" srcId="{FD191E71-6D76-47B2-8F5C-EBEB242EB228}" destId="{39B042EA-0FC1-4FF9-B8BB-409406563376}" srcOrd="0" destOrd="2" presId="urn:microsoft.com/office/officeart/2005/8/layout/radial2"/>
    <dgm:cxn modelId="{DE1CD173-DD15-4DF9-84CF-D9E1285016CB}" type="presOf" srcId="{E00EF012-8A46-4346-93E3-0EF3A418D604}" destId="{3B1AA7A6-A123-4E30-9AF6-F64FA266DA32}" srcOrd="0" destOrd="0" presId="urn:microsoft.com/office/officeart/2005/8/layout/radial2"/>
    <dgm:cxn modelId="{C4202FC9-9BBE-4BF8-8A71-46BA0F043A15}" srcId="{FB9CF209-9B10-488B-8431-BC37EB04555F}" destId="{CA757BCF-C9CB-48A2-BAAD-036E04B86BD7}" srcOrd="0" destOrd="0" parTransId="{DB15B176-759F-434E-9CF8-8B32BF1056E9}" sibTransId="{995721AD-3D80-4AFB-BDDE-4AAD3A37CEAF}"/>
    <dgm:cxn modelId="{25DB456A-793A-479B-A732-A6DE7BE5A86C}" type="presOf" srcId="{88A8D630-A32D-438C-A2CC-6FEE9635A6D1}" destId="{FAA549C9-DD75-4261-8ECD-AECFE99F66E6}" srcOrd="0" destOrd="0" presId="urn:microsoft.com/office/officeart/2005/8/layout/radial2"/>
    <dgm:cxn modelId="{10AA4D41-6DA3-44C6-A43A-D87CA7A15596}" srcId="{FB9CF209-9B10-488B-8431-BC37EB04555F}" destId="{71D6495C-8A88-4870-8CDA-B724F66745CA}" srcOrd="1" destOrd="0" parTransId="{B555CE24-7E20-444B-9A1D-2BEC17C3FB59}" sibTransId="{9674BAFF-1EBF-4475-B460-B311611717CE}"/>
    <dgm:cxn modelId="{4EB04D49-4EDD-4939-8F7D-92F8D298986C}" srcId="{F85FEF53-3E20-4ABC-BAE0-EFD6D8AC9208}" destId="{5F6A8B14-BAC4-47E6-9D82-99D5F2F3972D}" srcOrd="0" destOrd="0" parTransId="{E00EF012-8A46-4346-93E3-0EF3A418D604}" sibTransId="{843F7E3C-904A-402E-9E70-F5D6F99E444A}"/>
    <dgm:cxn modelId="{DB541EEA-6E96-43B7-B7C6-FE93F84BF4BC}" type="presOf" srcId="{5F6A8B14-BAC4-47E6-9D82-99D5F2F3972D}" destId="{B52BF324-9BFA-4072-B435-E406D4ADAD0B}" srcOrd="0" destOrd="0" presId="urn:microsoft.com/office/officeart/2005/8/layout/radial2"/>
    <dgm:cxn modelId="{0E8C6872-C27E-47E4-A2F8-4C64EB52CC70}" type="presOf" srcId="{9A87EF87-7DC2-4CBE-835E-C77AF49C9A0D}" destId="{9AC3DD2E-B2B5-4730-A6DE-E23E32DCC52F}" srcOrd="0" destOrd="1" presId="urn:microsoft.com/office/officeart/2005/8/layout/radial2"/>
    <dgm:cxn modelId="{DE951BC3-6FA7-4A08-A591-52307636E4A8}" type="presParOf" srcId="{1992F379-03EE-4ACC-ADB8-28399F05381E}" destId="{4EB6E04E-227E-46AA-9DCB-BC63130DDB03}" srcOrd="0" destOrd="0" presId="urn:microsoft.com/office/officeart/2005/8/layout/radial2"/>
    <dgm:cxn modelId="{CD1BCC67-1870-4F9D-9E02-7AD58BCB718C}" type="presParOf" srcId="{4EB6E04E-227E-46AA-9DCB-BC63130DDB03}" destId="{9068542B-631B-4662-9847-6C888D4E4A5C}" srcOrd="0" destOrd="0" presId="urn:microsoft.com/office/officeart/2005/8/layout/radial2"/>
    <dgm:cxn modelId="{8D942297-D4A9-47E9-AD53-F19672FE49AF}" type="presParOf" srcId="{9068542B-631B-4662-9847-6C888D4E4A5C}" destId="{EC2C4D76-FA40-48AF-9FA8-CBDB6F66701E}" srcOrd="0" destOrd="0" presId="urn:microsoft.com/office/officeart/2005/8/layout/radial2"/>
    <dgm:cxn modelId="{7FA84D02-2C07-467D-BF59-AA535989D456}" type="presParOf" srcId="{9068542B-631B-4662-9847-6C888D4E4A5C}" destId="{58988DBB-7790-48BE-8C1C-BE77692EE948}" srcOrd="1" destOrd="0" presId="urn:microsoft.com/office/officeart/2005/8/layout/radial2"/>
    <dgm:cxn modelId="{3952A70E-B0F9-4F3A-992A-87AFBFA2A3D9}" type="presParOf" srcId="{4EB6E04E-227E-46AA-9DCB-BC63130DDB03}" destId="{3B1AA7A6-A123-4E30-9AF6-F64FA266DA32}" srcOrd="1" destOrd="0" presId="urn:microsoft.com/office/officeart/2005/8/layout/radial2"/>
    <dgm:cxn modelId="{E8EAF547-004C-44CF-90FD-878864CCD001}" type="presParOf" srcId="{4EB6E04E-227E-46AA-9DCB-BC63130DDB03}" destId="{0FA3F0F0-5C69-4235-AB7E-F2F37DC253B8}" srcOrd="2" destOrd="0" presId="urn:microsoft.com/office/officeart/2005/8/layout/radial2"/>
    <dgm:cxn modelId="{6F1935D5-8EC4-4A6F-B333-51961EC5E8EC}" type="presParOf" srcId="{0FA3F0F0-5C69-4235-AB7E-F2F37DC253B8}" destId="{B52BF324-9BFA-4072-B435-E406D4ADAD0B}" srcOrd="0" destOrd="0" presId="urn:microsoft.com/office/officeart/2005/8/layout/radial2"/>
    <dgm:cxn modelId="{D4B073EB-FF2A-48AF-AA30-ED40F6067A4A}" type="presParOf" srcId="{0FA3F0F0-5C69-4235-AB7E-F2F37DC253B8}" destId="{9AC3DD2E-B2B5-4730-A6DE-E23E32DCC52F}" srcOrd="1" destOrd="0" presId="urn:microsoft.com/office/officeart/2005/8/layout/radial2"/>
    <dgm:cxn modelId="{400E75AF-52EA-4219-8E1A-A53FB2CF9E2D}" type="presParOf" srcId="{4EB6E04E-227E-46AA-9DCB-BC63130DDB03}" destId="{3141371A-3513-4E78-9C95-8B9ADE76E1A7}" srcOrd="3" destOrd="0" presId="urn:microsoft.com/office/officeart/2005/8/layout/radial2"/>
    <dgm:cxn modelId="{367A597E-D8AB-4BB9-8D3C-89A66874A19C}" type="presParOf" srcId="{4EB6E04E-227E-46AA-9DCB-BC63130DDB03}" destId="{4822CD7D-CEA6-431B-9204-BE070D0D2EF2}" srcOrd="4" destOrd="0" presId="urn:microsoft.com/office/officeart/2005/8/layout/radial2"/>
    <dgm:cxn modelId="{E10B928D-8B98-42B5-A8D3-9E24D28BEA2B}" type="presParOf" srcId="{4822CD7D-CEA6-431B-9204-BE070D0D2EF2}" destId="{2D2E370A-11F0-435C-BA7E-6AD726E8EA1F}" srcOrd="0" destOrd="0" presId="urn:microsoft.com/office/officeart/2005/8/layout/radial2"/>
    <dgm:cxn modelId="{52FFFBEA-371A-4C7F-B08D-85145DF97019}" type="presParOf" srcId="{4822CD7D-CEA6-431B-9204-BE070D0D2EF2}" destId="{39B042EA-0FC1-4FF9-B8BB-409406563376}" srcOrd="1" destOrd="0" presId="urn:microsoft.com/office/officeart/2005/8/layout/radial2"/>
    <dgm:cxn modelId="{970C6488-BAD8-42D6-8B53-3789EB7BD6A4}" type="presParOf" srcId="{4EB6E04E-227E-46AA-9DCB-BC63130DDB03}" destId="{974BE673-0F10-4F2D-9E40-958E46C887C1}" srcOrd="5" destOrd="0" presId="urn:microsoft.com/office/officeart/2005/8/layout/radial2"/>
    <dgm:cxn modelId="{B3020DD9-16A7-45D5-AC07-563DF0DB9DDF}" type="presParOf" srcId="{4EB6E04E-227E-46AA-9DCB-BC63130DDB03}" destId="{0A65B99F-7927-4888-B109-C762F0A920E6}" srcOrd="6" destOrd="0" presId="urn:microsoft.com/office/officeart/2005/8/layout/radial2"/>
    <dgm:cxn modelId="{89D7FAF2-C812-42BF-9462-8D68C19FF69E}" type="presParOf" srcId="{0A65B99F-7927-4888-B109-C762F0A920E6}" destId="{FAA549C9-DD75-4261-8ECD-AECFE99F66E6}" srcOrd="0" destOrd="0" presId="urn:microsoft.com/office/officeart/2005/8/layout/radial2"/>
    <dgm:cxn modelId="{40FAC70C-3AFB-4130-A72D-FB8008AD7A2D}" type="presParOf" srcId="{0A65B99F-7927-4888-B109-C762F0A920E6}" destId="{603D53E3-2F85-42E4-8850-70EE388207CF}"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BE673-0F10-4F2D-9E40-958E46C887C1}">
      <dsp:nvSpPr>
        <dsp:cNvPr id="0" name=""/>
        <dsp:cNvSpPr/>
      </dsp:nvSpPr>
      <dsp:spPr>
        <a:xfrm rot="2563545">
          <a:off x="2211981" y="3917431"/>
          <a:ext cx="853155" cy="66357"/>
        </a:xfrm>
        <a:custGeom>
          <a:avLst/>
          <a:gdLst/>
          <a:ahLst/>
          <a:cxnLst/>
          <a:rect l="0" t="0" r="0" b="0"/>
          <a:pathLst>
            <a:path>
              <a:moveTo>
                <a:pt x="0" y="33178"/>
              </a:moveTo>
              <a:lnTo>
                <a:pt x="853155" y="331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41371A-3513-4E78-9C95-8B9ADE76E1A7}">
      <dsp:nvSpPr>
        <dsp:cNvPr id="0" name=""/>
        <dsp:cNvSpPr/>
      </dsp:nvSpPr>
      <dsp:spPr>
        <a:xfrm>
          <a:off x="2325191" y="2747032"/>
          <a:ext cx="1091950" cy="66357"/>
        </a:xfrm>
        <a:custGeom>
          <a:avLst/>
          <a:gdLst/>
          <a:ahLst/>
          <a:cxnLst/>
          <a:rect l="0" t="0" r="0" b="0"/>
          <a:pathLst>
            <a:path>
              <a:moveTo>
                <a:pt x="0" y="33178"/>
              </a:moveTo>
              <a:lnTo>
                <a:pt x="1091950" y="331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AA7A6-A123-4E30-9AF6-F64FA266DA32}">
      <dsp:nvSpPr>
        <dsp:cNvPr id="0" name=""/>
        <dsp:cNvSpPr/>
      </dsp:nvSpPr>
      <dsp:spPr>
        <a:xfrm rot="19103823">
          <a:off x="2199613" y="1569525"/>
          <a:ext cx="995718" cy="66357"/>
        </a:xfrm>
        <a:custGeom>
          <a:avLst/>
          <a:gdLst/>
          <a:ahLst/>
          <a:cxnLst/>
          <a:rect l="0" t="0" r="0" b="0"/>
          <a:pathLst>
            <a:path>
              <a:moveTo>
                <a:pt x="0" y="33178"/>
              </a:moveTo>
              <a:lnTo>
                <a:pt x="995718" y="331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988DBB-7790-48BE-8C1C-BE77692EE948}">
      <dsp:nvSpPr>
        <dsp:cNvPr id="0" name=""/>
        <dsp:cNvSpPr/>
      </dsp:nvSpPr>
      <dsp:spPr>
        <a:xfrm>
          <a:off x="8726" y="1417584"/>
          <a:ext cx="2725252" cy="27252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BF324-9BFA-4072-B435-E406D4ADAD0B}">
      <dsp:nvSpPr>
        <dsp:cNvPr id="0" name=""/>
        <dsp:cNvSpPr/>
      </dsp:nvSpPr>
      <dsp:spPr>
        <a:xfrm>
          <a:off x="2877346" y="2857"/>
          <a:ext cx="1525616" cy="15256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t>INDIA</a:t>
          </a:r>
          <a:endParaRPr lang="it-IT" sz="2000" kern="1200" dirty="0"/>
        </a:p>
      </dsp:txBody>
      <dsp:txXfrm>
        <a:off x="3100767" y="226278"/>
        <a:ext cx="1078774" cy="1078774"/>
      </dsp:txXfrm>
    </dsp:sp>
    <dsp:sp modelId="{9AC3DD2E-B2B5-4730-A6DE-E23E32DCC52F}">
      <dsp:nvSpPr>
        <dsp:cNvPr id="0" name=""/>
        <dsp:cNvSpPr/>
      </dsp:nvSpPr>
      <dsp:spPr>
        <a:xfrm>
          <a:off x="4555524" y="2857"/>
          <a:ext cx="2288425" cy="152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it-IT" sz="2400" kern="1200" dirty="0" smtClean="0"/>
            <a:t>Induismo</a:t>
          </a:r>
          <a:endParaRPr lang="it-IT" sz="2400" kern="1200" dirty="0"/>
        </a:p>
        <a:p>
          <a:pPr marL="228600" lvl="1" indent="-228600" algn="l" defTabSz="1066800">
            <a:lnSpc>
              <a:spcPct val="90000"/>
            </a:lnSpc>
            <a:spcBef>
              <a:spcPct val="0"/>
            </a:spcBef>
            <a:spcAft>
              <a:spcPct val="15000"/>
            </a:spcAft>
            <a:buChar char="••"/>
          </a:pPr>
          <a:r>
            <a:rPr lang="it-IT" sz="2400" kern="1200" dirty="0" smtClean="0"/>
            <a:t>Buddismo</a:t>
          </a:r>
          <a:endParaRPr lang="it-IT" sz="2400" kern="1200" dirty="0"/>
        </a:p>
      </dsp:txBody>
      <dsp:txXfrm>
        <a:off x="4555524" y="2857"/>
        <a:ext cx="2288425" cy="1525616"/>
      </dsp:txXfrm>
    </dsp:sp>
    <dsp:sp modelId="{2D2E370A-11F0-435C-BA7E-6AD726E8EA1F}">
      <dsp:nvSpPr>
        <dsp:cNvPr id="0" name=""/>
        <dsp:cNvSpPr/>
      </dsp:nvSpPr>
      <dsp:spPr>
        <a:xfrm>
          <a:off x="3417141" y="2017402"/>
          <a:ext cx="1525616" cy="15256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t>CINA</a:t>
          </a:r>
          <a:endParaRPr lang="it-IT" sz="2000" kern="1200" dirty="0"/>
        </a:p>
      </dsp:txBody>
      <dsp:txXfrm>
        <a:off x="3640562" y="2240823"/>
        <a:ext cx="1078774" cy="1078774"/>
      </dsp:txXfrm>
    </dsp:sp>
    <dsp:sp modelId="{39B042EA-0FC1-4FF9-B8BB-409406563376}">
      <dsp:nvSpPr>
        <dsp:cNvPr id="0" name=""/>
        <dsp:cNvSpPr/>
      </dsp:nvSpPr>
      <dsp:spPr>
        <a:xfrm>
          <a:off x="5095320" y="2017402"/>
          <a:ext cx="2288425" cy="152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it-IT" sz="2400" kern="1200" dirty="0" smtClean="0"/>
            <a:t>Taoismo</a:t>
          </a:r>
          <a:endParaRPr lang="it-IT" sz="2400" kern="1200" dirty="0"/>
        </a:p>
        <a:p>
          <a:pPr marL="228600" lvl="1" indent="-228600" algn="l" defTabSz="1066800">
            <a:lnSpc>
              <a:spcPct val="90000"/>
            </a:lnSpc>
            <a:spcBef>
              <a:spcPct val="0"/>
            </a:spcBef>
            <a:spcAft>
              <a:spcPct val="15000"/>
            </a:spcAft>
            <a:buChar char="••"/>
          </a:pPr>
          <a:r>
            <a:rPr lang="it-IT" sz="2400" kern="1200" dirty="0" smtClean="0"/>
            <a:t>Confucianesimo</a:t>
          </a:r>
          <a:endParaRPr lang="it-IT" sz="2400" kern="1200" dirty="0"/>
        </a:p>
        <a:p>
          <a:pPr marL="228600" lvl="1" indent="-228600" algn="l" defTabSz="1066800">
            <a:lnSpc>
              <a:spcPct val="90000"/>
            </a:lnSpc>
            <a:spcBef>
              <a:spcPct val="0"/>
            </a:spcBef>
            <a:spcAft>
              <a:spcPct val="15000"/>
            </a:spcAft>
            <a:buChar char="••"/>
          </a:pPr>
          <a:r>
            <a:rPr lang="it-IT" sz="2400" kern="1200" dirty="0" smtClean="0"/>
            <a:t>Buddismo Chan</a:t>
          </a:r>
          <a:endParaRPr lang="it-IT" sz="2400" kern="1200" dirty="0"/>
        </a:p>
      </dsp:txBody>
      <dsp:txXfrm>
        <a:off x="5095320" y="2017402"/>
        <a:ext cx="2288425" cy="1525616"/>
      </dsp:txXfrm>
    </dsp:sp>
    <dsp:sp modelId="{FAA549C9-DD75-4261-8ECD-AECFE99F66E6}">
      <dsp:nvSpPr>
        <dsp:cNvPr id="0" name=""/>
        <dsp:cNvSpPr/>
      </dsp:nvSpPr>
      <dsp:spPr>
        <a:xfrm>
          <a:off x="2734951" y="3977180"/>
          <a:ext cx="1635151" cy="16351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t>GIAPPONE</a:t>
          </a:r>
          <a:endParaRPr lang="it-IT" sz="2000" kern="1200" dirty="0"/>
        </a:p>
      </dsp:txBody>
      <dsp:txXfrm>
        <a:off x="2974413" y="4216642"/>
        <a:ext cx="1156227" cy="1156227"/>
      </dsp:txXfrm>
    </dsp:sp>
    <dsp:sp modelId="{603D53E3-2F85-42E4-8850-70EE388207CF}">
      <dsp:nvSpPr>
        <dsp:cNvPr id="0" name=""/>
        <dsp:cNvSpPr/>
      </dsp:nvSpPr>
      <dsp:spPr>
        <a:xfrm>
          <a:off x="4533617" y="3977180"/>
          <a:ext cx="2452727" cy="163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it-IT" sz="2400" kern="1200" dirty="0" smtClean="0"/>
            <a:t>Scintoismo</a:t>
          </a:r>
          <a:endParaRPr lang="it-IT" sz="2400" kern="1200" dirty="0"/>
        </a:p>
        <a:p>
          <a:pPr marL="228600" lvl="1" indent="-228600" algn="l" defTabSz="1066800">
            <a:lnSpc>
              <a:spcPct val="90000"/>
            </a:lnSpc>
            <a:spcBef>
              <a:spcPct val="0"/>
            </a:spcBef>
            <a:spcAft>
              <a:spcPct val="15000"/>
            </a:spcAft>
            <a:buChar char="••"/>
          </a:pPr>
          <a:r>
            <a:rPr lang="it-IT" sz="2400" kern="1200" dirty="0" smtClean="0"/>
            <a:t>Buddismo Zen</a:t>
          </a:r>
          <a:endParaRPr lang="it-IT" sz="2400" kern="1200" dirty="0"/>
        </a:p>
      </dsp:txBody>
      <dsp:txXfrm>
        <a:off x="4533617" y="3977180"/>
        <a:ext cx="2452727" cy="1635151"/>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noAutofit/>
          </a:bodyPr>
          <a:lstStyle/>
          <a:p>
            <a:pPr hangingPunct="0">
              <a:defRPr sz="1400"/>
            </a:pPr>
            <a:endParaRPr lang="it-IT" sz="1200" dirty="0">
              <a:latin typeface="Arial" pitchFamily="18"/>
              <a:ea typeface="Microsoft YaHei" pitchFamily="2"/>
              <a:cs typeface="Mangal" pitchFamily="2"/>
            </a:endParaRPr>
          </a:p>
        </p:txBody>
      </p:sp>
      <p:sp>
        <p:nvSpPr>
          <p:cNvPr id="3" name="Segnaposto data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noAutofit/>
          </a:bodyPr>
          <a:lstStyle/>
          <a:p>
            <a:pPr algn="r" hangingPunct="0">
              <a:defRPr sz="1400"/>
            </a:pPr>
            <a:endParaRPr lang="it-IT" sz="1200" dirty="0">
              <a:latin typeface="Arial" pitchFamily="18"/>
              <a:ea typeface="Microsoft YaHei" pitchFamily="2"/>
              <a:cs typeface="Mangal" pitchFamily="2"/>
            </a:endParaRPr>
          </a:p>
        </p:txBody>
      </p:sp>
      <p:sp>
        <p:nvSpPr>
          <p:cNvPr id="4" name="Segnaposto piè di pagina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noAutofit/>
          </a:bodyPr>
          <a:lstStyle/>
          <a:p>
            <a:pPr hangingPunct="0">
              <a:defRPr sz="1400"/>
            </a:pPr>
            <a:endParaRPr lang="it-IT" sz="1200" dirty="0">
              <a:latin typeface="Arial" pitchFamily="18"/>
              <a:ea typeface="Microsoft YaHei" pitchFamily="2"/>
              <a:cs typeface="Mangal" pitchFamily="2"/>
            </a:endParaRPr>
          </a:p>
        </p:txBody>
      </p:sp>
      <p:sp>
        <p:nvSpPr>
          <p:cNvPr id="5" name="Segnaposto numero diapositiva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noAutofit/>
          </a:bodyPr>
          <a:lstStyle/>
          <a:p>
            <a:pPr algn="r" hangingPunct="0">
              <a:defRPr sz="1400"/>
            </a:pPr>
            <a:fld id="{BB935C75-A1E0-4CD9-8521-2D9DB9D0BAC5}" type="slidenum">
              <a:t>‹N›</a:t>
            </a:fld>
            <a:endParaRPr lang="it-IT" sz="1200" dirty="0">
              <a:latin typeface="Arial" pitchFamily="18"/>
              <a:ea typeface="Microsoft YaHei" pitchFamily="2"/>
              <a:cs typeface="Mangal" pitchFamily="2"/>
            </a:endParaRPr>
          </a:p>
        </p:txBody>
      </p:sp>
    </p:spTree>
    <p:extLst>
      <p:ext uri="{BB962C8B-B14F-4D97-AF65-F5344CB8AC3E}">
        <p14:creationId xmlns:p14="http://schemas.microsoft.com/office/powerpoint/2010/main" val="1156686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Segnaposto note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it-IT"/>
          </a:p>
        </p:txBody>
      </p:sp>
      <p:sp>
        <p:nvSpPr>
          <p:cNvPr id="4" name="Segnaposto intestazione 3"/>
          <p:cNvSpPr txBox="1">
            <a:spLocks noGrp="1"/>
          </p:cNvSpPr>
          <p:nvPr>
            <p:ph type="hdr" sz="quarter"/>
          </p:nvPr>
        </p:nvSpPr>
        <p:spPr>
          <a:xfrm>
            <a:off x="0" y="0"/>
            <a:ext cx="3280680" cy="534240"/>
          </a:xfrm>
          <a:prstGeom prst="rect">
            <a:avLst/>
          </a:prstGeom>
          <a:noFill/>
          <a:ln>
            <a:noFill/>
          </a:ln>
        </p:spPr>
        <p:txBody>
          <a:bodyPr lIns="0" tIns="0" rIns="0" bIns="0" anchorCtr="0">
            <a:noAutofit/>
          </a:bodyPr>
          <a:lstStyle>
            <a:lvl1pPr lvl="0" rtl="0" hangingPunct="0">
              <a:buNone/>
              <a:tabLst/>
              <a:defRPr lang="it-IT" sz="1400" kern="1200">
                <a:latin typeface="Times New Roman" pitchFamily="18"/>
                <a:ea typeface="Arial Unicode MS" pitchFamily="2"/>
                <a:cs typeface="Tahoma" pitchFamily="2"/>
              </a:defRPr>
            </a:lvl1pPr>
          </a:lstStyle>
          <a:p>
            <a:pPr lvl="0"/>
            <a:endParaRPr lang="it-IT" dirty="0"/>
          </a:p>
        </p:txBody>
      </p:sp>
      <p:sp>
        <p:nvSpPr>
          <p:cNvPr id="5" name="Segnaposto data 4"/>
          <p:cNvSpPr txBox="1">
            <a:spLocks noGrp="1"/>
          </p:cNvSpPr>
          <p:nvPr>
            <p:ph type="dt" idx="1"/>
          </p:nvPr>
        </p:nvSpPr>
        <p:spPr>
          <a:xfrm>
            <a:off x="4278960" y="0"/>
            <a:ext cx="3280680" cy="534240"/>
          </a:xfrm>
          <a:prstGeom prst="rect">
            <a:avLst/>
          </a:prstGeom>
          <a:noFill/>
          <a:ln>
            <a:noFill/>
          </a:ln>
        </p:spPr>
        <p:txBody>
          <a:bodyPr lIns="0" tIns="0" rIns="0" bIns="0" anchorCtr="0">
            <a:noAutofit/>
          </a:bodyPr>
          <a:lstStyle>
            <a:lvl1pPr lvl="0" algn="r" rtl="0" hangingPunct="0">
              <a:buNone/>
              <a:tabLst/>
              <a:defRPr lang="it-IT" sz="1400" kern="1200">
                <a:latin typeface="Times New Roman" pitchFamily="18"/>
                <a:ea typeface="Arial Unicode MS" pitchFamily="2"/>
                <a:cs typeface="Tahoma" pitchFamily="2"/>
              </a:defRPr>
            </a:lvl1pPr>
          </a:lstStyle>
          <a:p>
            <a:pPr lvl="0"/>
            <a:endParaRPr lang="it-IT" dirty="0"/>
          </a:p>
        </p:txBody>
      </p:sp>
      <p:sp>
        <p:nvSpPr>
          <p:cNvPr id="6" name="Segnaposto piè di pagina 5"/>
          <p:cNvSpPr txBox="1">
            <a:spLocks noGrp="1"/>
          </p:cNvSpPr>
          <p:nvPr>
            <p:ph type="ftr" sz="quarter" idx="4"/>
          </p:nvPr>
        </p:nvSpPr>
        <p:spPr>
          <a:xfrm>
            <a:off x="0" y="10157400"/>
            <a:ext cx="3280680" cy="534240"/>
          </a:xfrm>
          <a:prstGeom prst="rect">
            <a:avLst/>
          </a:prstGeom>
          <a:noFill/>
          <a:ln>
            <a:noFill/>
          </a:ln>
        </p:spPr>
        <p:txBody>
          <a:bodyPr lIns="0" tIns="0" rIns="0" bIns="0" anchor="b" anchorCtr="0">
            <a:noAutofit/>
          </a:bodyPr>
          <a:lstStyle>
            <a:lvl1pPr lvl="0" rtl="0" hangingPunct="0">
              <a:buNone/>
              <a:tabLst/>
              <a:defRPr lang="it-IT" sz="1400" kern="1200">
                <a:latin typeface="Times New Roman" pitchFamily="18"/>
                <a:ea typeface="Arial Unicode MS" pitchFamily="2"/>
                <a:cs typeface="Tahoma" pitchFamily="2"/>
              </a:defRPr>
            </a:lvl1pPr>
          </a:lstStyle>
          <a:p>
            <a:pPr lvl="0"/>
            <a:endParaRPr lang="it-IT" dirty="0"/>
          </a:p>
        </p:txBody>
      </p:sp>
      <p:sp>
        <p:nvSpPr>
          <p:cNvPr id="7" name="Segnaposto numero diapositiva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noAutofit/>
          </a:bodyPr>
          <a:lstStyle>
            <a:lvl1pPr lvl="0" algn="r" rtl="0" hangingPunct="0">
              <a:buNone/>
              <a:tabLst/>
              <a:defRPr lang="it-IT" sz="1400" kern="1200">
                <a:latin typeface="Times New Roman" pitchFamily="18"/>
                <a:ea typeface="Arial Unicode MS" pitchFamily="2"/>
                <a:cs typeface="Tahoma" pitchFamily="2"/>
              </a:defRPr>
            </a:lvl1pPr>
          </a:lstStyle>
          <a:p>
            <a:pPr lvl="0"/>
            <a:fld id="{535BFEB6-010D-441B-A1F9-CBEA32BBDDF2}" type="slidenum">
              <a:t>‹N›</a:t>
            </a:fld>
            <a:endParaRPr lang="it-IT" dirty="0"/>
          </a:p>
        </p:txBody>
      </p:sp>
    </p:spTree>
    <p:extLst>
      <p:ext uri="{BB962C8B-B14F-4D97-AF65-F5344CB8AC3E}">
        <p14:creationId xmlns:p14="http://schemas.microsoft.com/office/powerpoint/2010/main" val="3878842894"/>
      </p:ext>
    </p:extLst>
  </p:cSld>
  <p:clrMap bg1="lt1" tx1="dk1" bg2="lt2" tx2="dk2" accent1="accent1" accent2="accent2" accent3="accent3" accent4="accent4" accent5="accent5" accent6="accent6" hlink="hlink" folHlink="folHlink"/>
  <p:hf hdr="0" ftr="0" dt="0"/>
  <p:notesStyle>
    <a:lvl1pPr marL="216000" marR="0" indent="-216000" rtl="0" hangingPunct="0">
      <a:tabLst/>
      <a:defRPr lang="it-IT"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8159C5C8-2625-447D-B9E0-518C8A3170D2}" type="slidenum">
              <a:t>1</a:t>
            </a:fld>
            <a:endParaRPr lang="it-IT" sz="1800" dirty="0">
              <a:solidFill>
                <a:srgbClr val="FFFFFF"/>
              </a:solidFill>
              <a:latin typeface="+mn-lt" pitchFamily="18"/>
              <a:ea typeface="+mn-ea" pitchFamily="2"/>
              <a:cs typeface="+mn-cs" pitchFamily="2"/>
            </a:endParaRPr>
          </a:p>
        </p:txBody>
      </p:sp>
      <p:sp>
        <p:nvSpPr>
          <p:cNvPr id="8" name="Segnaposto numero diapositiva 6"/>
          <p:cNvSpPr txBox="1">
            <a:spLocks noGrp="1"/>
          </p:cNvSpPr>
          <p:nvPr>
            <p:ph type="sldNum" sz="quarter" idx="5"/>
          </p:nvPr>
        </p:nvSpPr>
        <p:spPr>
          <a:ln/>
        </p:spPr>
        <p:txBody>
          <a:bodyPr lIns="0" tIns="0" rIns="0" bIns="0" anchor="b" anchorCtr="0">
            <a:noAutofit/>
          </a:bodyPr>
          <a:lstStyle/>
          <a:p>
            <a:pPr lvl="0"/>
            <a:fld id="{632AFA6D-4C75-45AF-8EB1-2D9A39893FA1}" type="slidenum">
              <a:t>1</a:t>
            </a:fld>
            <a:endParaRPr lang="it-IT" dirty="0"/>
          </a:p>
        </p:txBody>
      </p:sp>
      <p:sp>
        <p:nvSpPr>
          <p:cNvPr id="2" name="Segnaposto immagine diapositiva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wrap="square" lIns="90000" tIns="45000" rIns="90000" bIns="45000" anchor="t">
            <a:noAutofit/>
          </a:bodyPr>
          <a:lstStyle/>
          <a:p>
            <a:pPr lvl="0"/>
            <a:endParaRPr lang="it-IT" dirty="0"/>
          </a:p>
        </p:txBody>
      </p:sp>
    </p:spTree>
    <p:extLst>
      <p:ext uri="{BB962C8B-B14F-4D97-AF65-F5344CB8AC3E}">
        <p14:creationId xmlns:p14="http://schemas.microsoft.com/office/powerpoint/2010/main" val="196233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1A87F196-4F01-40C3-A163-57790003042D}" type="slidenum">
              <a:t>22</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157974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AB2D297D-4601-4D4C-8CEE-D56AD714BA03}" type="slidenum">
              <a:t>23</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097996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6B1D87AB-8400-42C4-8CC8-DF66F9D0DD9F}" type="slidenum">
              <a:t>24</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524811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354375EA-C8E2-41B1-9B87-8E24A1E5B36C}" type="slidenum">
              <a:t>25</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58687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269432E7-E239-4310-B1E7-8D3E119AC974}" type="slidenum">
              <a:t>26</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416483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CCB00049-DF5E-40DD-B743-7BFBFA2E387D}" type="slidenum">
              <a:t>27</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60196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79D4DFD3-8C38-4BE2-8815-C739520F06A5}" type="slidenum">
              <a:t>28</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2349595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C1357F0F-1A81-43E6-A7D8-642D258B5B03}" type="slidenum">
              <a:t>29</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3324734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F6DA9D8D-2D5F-4390-9BED-CA12EA4D3519}" type="slidenum">
              <a:t>30</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21940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9B552D8A-BFEB-4490-9AFC-D4975DD40DE6}" type="slidenum">
              <a:t>31</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90848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8159C5C8-2625-447D-B9E0-518C8A3170D2}" type="slidenum">
              <a:t>2</a:t>
            </a:fld>
            <a:endParaRPr lang="it-IT" sz="1800" dirty="0">
              <a:solidFill>
                <a:srgbClr val="FFFFFF"/>
              </a:solidFill>
              <a:latin typeface="+mn-lt" pitchFamily="18"/>
              <a:ea typeface="+mn-ea" pitchFamily="2"/>
              <a:cs typeface="+mn-cs" pitchFamily="2"/>
            </a:endParaRPr>
          </a:p>
        </p:txBody>
      </p:sp>
      <p:sp>
        <p:nvSpPr>
          <p:cNvPr id="8" name="Segnaposto numero diapositiva 6"/>
          <p:cNvSpPr txBox="1">
            <a:spLocks noGrp="1"/>
          </p:cNvSpPr>
          <p:nvPr>
            <p:ph type="sldNum" sz="quarter" idx="5"/>
          </p:nvPr>
        </p:nvSpPr>
        <p:spPr>
          <a:ln/>
        </p:spPr>
        <p:txBody>
          <a:bodyPr lIns="0" tIns="0" rIns="0" bIns="0" anchor="b" anchorCtr="0">
            <a:noAutofit/>
          </a:bodyPr>
          <a:lstStyle/>
          <a:p>
            <a:pPr lvl="0"/>
            <a:fld id="{632AFA6D-4C75-45AF-8EB1-2D9A39893FA1}" type="slidenum">
              <a:t>2</a:t>
            </a:fld>
            <a:endParaRPr lang="it-IT" dirty="0"/>
          </a:p>
        </p:txBody>
      </p:sp>
      <p:sp>
        <p:nvSpPr>
          <p:cNvPr id="2" name="Segnaposto immagine diapositiva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wrap="square" lIns="90000" tIns="45000" rIns="90000" bIns="45000" anchor="t">
            <a:noAutofit/>
          </a:bodyPr>
          <a:lstStyle/>
          <a:p>
            <a:pPr lvl="0"/>
            <a:endParaRPr lang="it-IT" dirty="0"/>
          </a:p>
        </p:txBody>
      </p:sp>
    </p:spTree>
    <p:extLst>
      <p:ext uri="{BB962C8B-B14F-4D97-AF65-F5344CB8AC3E}">
        <p14:creationId xmlns:p14="http://schemas.microsoft.com/office/powerpoint/2010/main" val="3331620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F9B1BA14-C402-4DEE-99E1-425A9EBBABE4}" type="slidenum">
              <a:t>32</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650818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626AA07D-82E4-4DA8-9E16-C3C3E9082ED9}" type="slidenum">
              <a:t>33</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342819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CEC3A7D4-A633-48C5-9676-67D928BA28CB}" type="slidenum">
              <a:t>34</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989679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90639BC2-E414-4749-8506-99C8027BF19C}" type="slidenum">
              <a:t>35</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20100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1132B22A-A2F1-467D-A390-60632ED45B54}" type="slidenum">
              <a:t>36</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839755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266D7FD1-2CA3-4D9A-8BC0-F1CE91FA65BE}" type="slidenum">
              <a:t>37</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707780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098A4133-68B4-4769-8ECB-749C31F9AE47}" type="slidenum">
              <a:t>38</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02485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CBC500F6-AD31-4E67-80E8-5080BDBF9C8C}" type="slidenum">
              <a:t>39</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897492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5D6056F0-FC78-439A-B517-876E02C4196A}" type="slidenum">
              <a:t>40</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1089966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1B2265D4-6819-4142-9E77-CC782CB02D02}" type="slidenum">
              <a:t>41</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152204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8159C5C8-2625-447D-B9E0-518C8A3170D2}" type="slidenum">
              <a:t>3</a:t>
            </a:fld>
            <a:endParaRPr lang="it-IT" sz="1800" dirty="0">
              <a:solidFill>
                <a:srgbClr val="FFFFFF"/>
              </a:solidFill>
              <a:latin typeface="+mn-lt" pitchFamily="18"/>
              <a:ea typeface="+mn-ea" pitchFamily="2"/>
              <a:cs typeface="+mn-cs" pitchFamily="2"/>
            </a:endParaRPr>
          </a:p>
        </p:txBody>
      </p:sp>
      <p:sp>
        <p:nvSpPr>
          <p:cNvPr id="8" name="Segnaposto numero diapositiva 6"/>
          <p:cNvSpPr txBox="1">
            <a:spLocks noGrp="1"/>
          </p:cNvSpPr>
          <p:nvPr>
            <p:ph type="sldNum" sz="quarter" idx="5"/>
          </p:nvPr>
        </p:nvSpPr>
        <p:spPr>
          <a:ln/>
        </p:spPr>
        <p:txBody>
          <a:bodyPr lIns="0" tIns="0" rIns="0" bIns="0" anchor="b" anchorCtr="0">
            <a:noAutofit/>
          </a:bodyPr>
          <a:lstStyle/>
          <a:p>
            <a:pPr lvl="0"/>
            <a:fld id="{632AFA6D-4C75-45AF-8EB1-2D9A39893FA1}" type="slidenum">
              <a:t>3</a:t>
            </a:fld>
            <a:endParaRPr lang="it-IT" dirty="0"/>
          </a:p>
        </p:txBody>
      </p:sp>
      <p:sp>
        <p:nvSpPr>
          <p:cNvPr id="2" name="Segnaposto immagine diapositiva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wrap="square" lIns="90000" tIns="45000" rIns="90000" bIns="45000" anchor="t">
            <a:noAutofit/>
          </a:bodyPr>
          <a:lstStyle/>
          <a:p>
            <a:pPr lvl="0"/>
            <a:endParaRPr lang="it-IT" dirty="0"/>
          </a:p>
        </p:txBody>
      </p:sp>
    </p:spTree>
    <p:extLst>
      <p:ext uri="{BB962C8B-B14F-4D97-AF65-F5344CB8AC3E}">
        <p14:creationId xmlns:p14="http://schemas.microsoft.com/office/powerpoint/2010/main" val="381308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85DDFD15-6775-4A0C-AAFC-8917675D0AE6}" type="slidenum">
              <a:t>42</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80700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3C84CA0C-3527-41EF-ADFE-6BF7F4242CDC}" type="slidenum">
              <a:t>43</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202538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FA83D986-2813-474A-B21D-4BD7348C9BC1}" type="slidenum">
              <a:t>44</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303793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D5220830-95A6-42C8-ADC3-9E41856066A8}" type="slidenum">
              <a:t>45</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3650908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C4B3B55D-2D33-40A2-95C5-13C91254297E}" type="slidenum">
              <a:t>46</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2116717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2BE1EEC5-3CB6-47EF-86B4-84AE5BA02D44}" type="slidenum">
              <a:t>47</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2791195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E500FC05-CC9F-4D25-A9E9-189CBF1FD5D3}" type="slidenum">
              <a:t>48</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2494138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D9F1E446-B6F6-4B54-906B-8C1ACE1FFDE7}" type="slidenum">
              <a:t>49</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28298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D9D40D11-5AD4-4AD8-B2E6-A231A28E5591}" type="slidenum">
              <a:t>50</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801199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A7183BB7-8C81-4D52-B4A8-5674E72FF72D}" type="slidenum">
              <a:t>51</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160814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8159C5C8-2625-447D-B9E0-518C8A3170D2}" type="slidenum">
              <a:t>4</a:t>
            </a:fld>
            <a:endParaRPr lang="it-IT" sz="1800" dirty="0">
              <a:solidFill>
                <a:srgbClr val="FFFFFF"/>
              </a:solidFill>
              <a:latin typeface="+mn-lt" pitchFamily="18"/>
              <a:ea typeface="+mn-ea" pitchFamily="2"/>
              <a:cs typeface="+mn-cs" pitchFamily="2"/>
            </a:endParaRPr>
          </a:p>
        </p:txBody>
      </p:sp>
      <p:sp>
        <p:nvSpPr>
          <p:cNvPr id="8" name="Segnaposto numero diapositiva 6"/>
          <p:cNvSpPr txBox="1">
            <a:spLocks noGrp="1"/>
          </p:cNvSpPr>
          <p:nvPr>
            <p:ph type="sldNum" sz="quarter" idx="5"/>
          </p:nvPr>
        </p:nvSpPr>
        <p:spPr>
          <a:ln/>
        </p:spPr>
        <p:txBody>
          <a:bodyPr lIns="0" tIns="0" rIns="0" bIns="0" anchor="b" anchorCtr="0">
            <a:noAutofit/>
          </a:bodyPr>
          <a:lstStyle/>
          <a:p>
            <a:pPr lvl="0"/>
            <a:fld id="{632AFA6D-4C75-45AF-8EB1-2D9A39893FA1}" type="slidenum">
              <a:t>4</a:t>
            </a:fld>
            <a:endParaRPr lang="it-IT" dirty="0"/>
          </a:p>
        </p:txBody>
      </p:sp>
      <p:sp>
        <p:nvSpPr>
          <p:cNvPr id="2" name="Segnaposto immagine diapositiva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wrap="square" lIns="90000" tIns="45000" rIns="90000" bIns="45000" anchor="t">
            <a:noAutofit/>
          </a:bodyPr>
          <a:lstStyle/>
          <a:p>
            <a:pPr lvl="0"/>
            <a:endParaRPr lang="it-IT" dirty="0"/>
          </a:p>
        </p:txBody>
      </p:sp>
    </p:spTree>
    <p:extLst>
      <p:ext uri="{BB962C8B-B14F-4D97-AF65-F5344CB8AC3E}">
        <p14:creationId xmlns:p14="http://schemas.microsoft.com/office/powerpoint/2010/main" val="2861329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5F65C7DE-022B-43B0-8C69-7884015A9126}" type="slidenum">
              <a:t>52</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35337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13FF1D9E-6EEC-4EE0-8252-A1D03F4B0ADE}" type="slidenum">
              <a:t>53</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2616254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A9BE31A9-9988-4B67-BE3C-995EF2D7FDC3}" type="slidenum">
              <a:t>54</a:t>
            </a:fld>
            <a:endParaRPr lang="it-IT" dirty="0"/>
          </a:p>
        </p:txBody>
      </p:sp>
      <p:sp>
        <p:nvSpPr>
          <p:cNvPr id="2" name="Segnaposto immagine diapositiva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a:lstStyle/>
          <a:p>
            <a:endParaRPr lang="it-IT" dirty="0"/>
          </a:p>
        </p:txBody>
      </p:sp>
    </p:spTree>
    <p:extLst>
      <p:ext uri="{BB962C8B-B14F-4D97-AF65-F5344CB8AC3E}">
        <p14:creationId xmlns:p14="http://schemas.microsoft.com/office/powerpoint/2010/main" val="32345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8159C5C8-2625-447D-B9E0-518C8A3170D2}" type="slidenum">
              <a:t>5</a:t>
            </a:fld>
            <a:endParaRPr lang="it-IT" sz="1800" dirty="0">
              <a:solidFill>
                <a:srgbClr val="FFFFFF"/>
              </a:solidFill>
              <a:latin typeface="+mn-lt" pitchFamily="18"/>
              <a:ea typeface="+mn-ea" pitchFamily="2"/>
              <a:cs typeface="+mn-cs" pitchFamily="2"/>
            </a:endParaRPr>
          </a:p>
        </p:txBody>
      </p:sp>
      <p:sp>
        <p:nvSpPr>
          <p:cNvPr id="8" name="Segnaposto numero diapositiva 6"/>
          <p:cNvSpPr txBox="1">
            <a:spLocks noGrp="1"/>
          </p:cNvSpPr>
          <p:nvPr>
            <p:ph type="sldNum" sz="quarter" idx="5"/>
          </p:nvPr>
        </p:nvSpPr>
        <p:spPr>
          <a:ln/>
        </p:spPr>
        <p:txBody>
          <a:bodyPr lIns="0" tIns="0" rIns="0" bIns="0" anchor="b" anchorCtr="0">
            <a:noAutofit/>
          </a:bodyPr>
          <a:lstStyle/>
          <a:p>
            <a:pPr lvl="0"/>
            <a:fld id="{632AFA6D-4C75-45AF-8EB1-2D9A39893FA1}" type="slidenum">
              <a:t>5</a:t>
            </a:fld>
            <a:endParaRPr lang="it-IT" dirty="0"/>
          </a:p>
        </p:txBody>
      </p:sp>
      <p:sp>
        <p:nvSpPr>
          <p:cNvPr id="2" name="Segnaposto immagine diapositiva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040" cy="4114440"/>
          </a:xfrm>
        </p:spPr>
        <p:txBody>
          <a:bodyPr wrap="square" lIns="90000" tIns="45000" rIns="90000" bIns="45000" anchor="t">
            <a:noAutofit/>
          </a:bodyPr>
          <a:lstStyle/>
          <a:p>
            <a:pPr lvl="0"/>
            <a:endParaRPr lang="it-IT" dirty="0"/>
          </a:p>
        </p:txBody>
      </p:sp>
    </p:spTree>
    <p:extLst>
      <p:ext uri="{BB962C8B-B14F-4D97-AF65-F5344CB8AC3E}">
        <p14:creationId xmlns:p14="http://schemas.microsoft.com/office/powerpoint/2010/main" val="398985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D9094E31-2779-4177-9FBB-692B1827914B}" type="slidenum">
              <a:t>18</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385823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869F87B6-97C7-46D7-8631-85FDC8D8DDE3}" type="slidenum">
              <a:t>19</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177816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297101F9-E47C-4AA7-9C6C-B0D54C35EC93}" type="slidenum">
              <a:t>20</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151641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C150FEBD-AE19-42BD-918B-69E9780D9006}" type="slidenum">
              <a:t>21</a:t>
            </a:fld>
            <a:endParaRPr lang="it-IT" dirty="0"/>
          </a:p>
        </p:txBody>
      </p:sp>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96378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C3778C5-D8DC-4CD4-9F35-4244217B71E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930624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1BB1DF3-2C1E-4324-A778-6BA7E45B5FE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792508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E97927BA-78AE-4BA8-8C29-C6605EBF94F7}"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9439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31A314A-9278-46ED-95A5-05CE7C3DEE04}"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670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D34640F-6EAC-475E-B944-347E5E36DD1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0501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7A88F75E-FF0D-450A-8CDD-854FC91B7D2D}"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8439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27914A1E-1DB3-4D3B-9558-C23673E9023B}"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9683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61C6D9CE-EEE4-4407-92B1-47BB2CB2BAE3}"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59617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E41165E4-AA4C-4A9A-B36C-E146283AA929}"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646431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9AA3C052-0F06-4B8F-926E-5B738351F427}"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037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8C02D68A-D71D-4B54-B064-022FE8B77C77}"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2783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7D719AC-11DB-47B6-A61A-55EDB2E8599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94687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A571AAEF-2EF6-428A-A857-8A3537AA793F}"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142370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A8BEB11-924A-4F32-A997-E85BEC19027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98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BB3430D-9111-490D-B314-4819445667E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0380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954CCA75-1BB9-45CB-A1C7-C01A563EA9FB}"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5178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AAADFD8-1C79-4F20-B078-958421867EF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56956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AE725B4E-6D45-41B2-9B59-F0CE4FEDFAFD}"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4581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EDF69FF7-5494-41FB-ACC0-B1678ED21F48}"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477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1D590ACC-2213-4CB8-B536-2754AA778C07}"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30682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5A555466-B710-4553-BD9C-BB2C2BB1D350}"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9653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2BE9F920-D62A-438E-8681-17AC3EAD1C32}"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136382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D3437D2B-C3A5-4CE5-9530-3E68FE9DA1AF}"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297321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2EA8E2C-3109-4C3E-B761-EF14510FFCB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70178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DCF0EC2C-08EF-47D3-A098-BB09D8D9FCD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812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9910034-6B7F-4C8D-89AD-450D2C97A32F}"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10136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F81361BE-D771-42C2-A4CC-6D9972D895F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5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4599A33-DDFE-455E-805A-1CA5CA63B1F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8629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7D71B45-3A82-4CDF-8D36-6DE3D499C4EB}"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33485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70D2E0A1-A2BC-4EE1-9DC1-1278D991EE45}"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62212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2D22E8A0-0094-4168-957B-DE696A7B444D}"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654633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1528EAB5-C0B3-435B-86FE-1AD9E4F25389}"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262686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E94D953D-22A7-4C01-9CA6-F2AA0B526685}"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37013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256B788A-7E0C-4E91-8ED2-EC3E0A831C4C}"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98091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2BE6D8B-8DE6-4B2D-81D2-CA2D1DF7ADD1}"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2851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DDB335E8-A88B-41C8-AEF0-DC3DFE7DEEFA}"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7907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7B44F6F-3E1C-4FEC-A4E2-1034C98462D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4764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A5AA4FE2-90FA-4098-972B-AB34C9165397}"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405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D17D10CE-1CDE-4CA6-A7E7-ECEBA042B9AE}"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056189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3CB6D4E-708B-4D0F-8CEE-D027D10FCEC6}"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26807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F317582F-F0D8-47E0-83F5-DCACEC8233A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05836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58A70E44-6690-4D1A-B44C-C42193055EB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95291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CE383BE8-F0F7-40A7-B58E-541C70242516}"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36740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878E5DF2-0009-4FC9-B279-8C0EDB89291B}"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0849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06BB2658-0043-467C-81C3-576FED940F35}"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843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984D1D17-EB17-4068-8854-ADFC393EC9FB}"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18134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A1AB5792-2103-4DB4-ACB9-FD5DDBFF23A7}"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54373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C621ABB3-FBF5-4D8C-8D55-791E3C44195D}"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02436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EA3BB670-84AE-4A28-BCF5-2D0E96C6EC9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0871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59B21F2-ED91-493C-A527-345729FE06DF}"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006831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74C65AF-D62C-45B5-9E23-678B9E84475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29532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A8EC32D-CDC3-451F-8CBC-39BB8FF16A9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92181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71149B5-2D5C-4BE4-A0D6-6318FB8A251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565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ED9C3610-96DE-4B1E-AD7C-7DFD9C145F6D}"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310908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9482D225-49AB-4D11-9F87-B1AFB5D2A87A}"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743563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5BF4C9A9-4E0E-4182-A1BD-B80EBC2D51D4}"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68873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496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D86E4DBE-3776-43F0-942A-02AFFBD619A0}"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5617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B8C1D543-E66B-4635-ADF2-C5E11D82453B}"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292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4B7A7733-AC2D-478C-949A-07C7B16FD147}"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082484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FE70FFF1-CEA0-4791-9CC4-9F0A1C0658F4}"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21252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C1C5E3B-692E-4D06-9F79-D0E1DB9DBFF0}"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07101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0C247C2-4D1A-4D31-BC7B-7B0040A50023}"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7135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0759623-7EC5-428D-93C8-2FEB5F27F4B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570946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A20CFDF5-798F-43B6-A91E-90909809AECF}"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398085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1944112-BABE-4472-8613-7E9DAA6F921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546628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9C6BFBDF-9B2C-47C1-9CAF-0E5C06F05D5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511326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08C50666-441F-4623-8D05-F6BD17214B8E}"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0398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3F8E5C9C-FAC6-4D70-A7AA-A256CED9B1B1}"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0147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7327E926-62EE-499F-865C-A4557685645F}"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6605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68A96DBF-4078-4F28-A8A2-EC8A702E6689}"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637593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E3F9288-1933-42E7-9CDF-ECF4C8C81F5C}"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0622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5BA8FCFF-0622-4719-935D-934849F07B91}"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5807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5226586-AA09-4C6F-B052-3D3DD0103887}"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64659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E7455F0-1B72-4CA0-AFBC-70165D9E90A2}"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554872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9B00781-83A1-4717-A309-2E3968C1240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85921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162772B-2538-4F1D-8C29-456A0AE2F01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94854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5B5AE3B-FB9E-4443-BF68-BDA6D5C9FC1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4980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4D76D44-4892-4411-B18A-93134F77628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6045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21443D17-8D83-41D5-A251-683D7B3A9927}"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50636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27B4A9B9-FC12-4085-9965-73ADC65FAE82}"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026209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8ECF67EC-DD9B-4458-973C-C26BF787D8F9}"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19616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0E52596A-89A3-46E0-845B-EE51F24687F3}"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3425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8AA62F80-F751-4B0A-A828-5609A77CE623}"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023471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2D8FFDD6-D60F-48DC-969A-023372204B8F}"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4092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21C18F7-F3B9-4E0C-9674-36495C29BEF0}"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27489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9A28024-BDB0-4475-A418-C73911117B66}"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01632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AD32DD95-7351-46FE-BDEC-FC4BA158C0D1}" type="slidenum">
              <a:t>‹N›</a:t>
            </a:fld>
            <a:endParaRPr lang="it-IT" dirty="0"/>
          </a:p>
        </p:txBody>
      </p:sp>
    </p:spTree>
    <p:extLst>
      <p:ext uri="{BB962C8B-B14F-4D97-AF65-F5344CB8AC3E}">
        <p14:creationId xmlns:p14="http://schemas.microsoft.com/office/powerpoint/2010/main" val="421043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3B2485F9-8F15-4099-B64E-CCA35FA60662}" type="slidenum">
              <a:t>‹N›</a:t>
            </a:fld>
            <a:endParaRPr lang="it-IT" dirty="0"/>
          </a:p>
        </p:txBody>
      </p:sp>
    </p:spTree>
    <p:extLst>
      <p:ext uri="{BB962C8B-B14F-4D97-AF65-F5344CB8AC3E}">
        <p14:creationId xmlns:p14="http://schemas.microsoft.com/office/powerpoint/2010/main" val="1656953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4619040C-8F35-4D13-AC49-AF2488F0996C}" type="slidenum">
              <a:t>‹N›</a:t>
            </a:fld>
            <a:endParaRPr lang="it-IT" dirty="0"/>
          </a:p>
        </p:txBody>
      </p:sp>
    </p:spTree>
    <p:extLst>
      <p:ext uri="{BB962C8B-B14F-4D97-AF65-F5344CB8AC3E}">
        <p14:creationId xmlns:p14="http://schemas.microsoft.com/office/powerpoint/2010/main" val="154961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674CF315-C007-49EC-B78B-1D9436D25953}"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0573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496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DFE284A0-90EB-4FD8-B76A-9F24E64BBA4C}" type="slidenum">
              <a:t>‹N›</a:t>
            </a:fld>
            <a:endParaRPr lang="it-IT" dirty="0"/>
          </a:p>
        </p:txBody>
      </p:sp>
    </p:spTree>
    <p:extLst>
      <p:ext uri="{BB962C8B-B14F-4D97-AF65-F5344CB8AC3E}">
        <p14:creationId xmlns:p14="http://schemas.microsoft.com/office/powerpoint/2010/main" val="144115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piè di pagina 7"/>
          <p:cNvSpPr>
            <a:spLocks noGrp="1"/>
          </p:cNvSpPr>
          <p:nvPr>
            <p:ph type="ftr" sz="quarter" idx="11"/>
          </p:nvPr>
        </p:nvSpPr>
        <p:spPr/>
        <p:txBody>
          <a:bodyPr/>
          <a:lstStyle/>
          <a:p>
            <a:pPr lvl="0"/>
            <a:r>
              <a:rPr lang="it-IT" dirty="0" smtClean="0"/>
              <a:t>R.Carretti</a:t>
            </a:r>
            <a:endParaRPr lang="it-IT" dirty="0"/>
          </a:p>
        </p:txBody>
      </p:sp>
      <p:sp>
        <p:nvSpPr>
          <p:cNvPr id="9" name="Segnaposto numero diapositiva 8"/>
          <p:cNvSpPr>
            <a:spLocks noGrp="1"/>
          </p:cNvSpPr>
          <p:nvPr>
            <p:ph type="sldNum" sz="quarter" idx="12"/>
          </p:nvPr>
        </p:nvSpPr>
        <p:spPr/>
        <p:txBody>
          <a:bodyPr/>
          <a:lstStyle/>
          <a:p>
            <a:pPr lvl="0"/>
            <a:fld id="{98A12B13-4411-46EC-ADA0-AC98B0FE0DC0}" type="slidenum">
              <a:t>‹N›</a:t>
            </a:fld>
            <a:endParaRPr lang="it-IT" dirty="0"/>
          </a:p>
        </p:txBody>
      </p:sp>
    </p:spTree>
    <p:extLst>
      <p:ext uri="{BB962C8B-B14F-4D97-AF65-F5344CB8AC3E}">
        <p14:creationId xmlns:p14="http://schemas.microsoft.com/office/powerpoint/2010/main" val="185645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piè di pagina 3"/>
          <p:cNvSpPr>
            <a:spLocks noGrp="1"/>
          </p:cNvSpPr>
          <p:nvPr>
            <p:ph type="ftr" sz="quarter" idx="11"/>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2"/>
          </p:nvPr>
        </p:nvSpPr>
        <p:spPr/>
        <p:txBody>
          <a:bodyPr/>
          <a:lstStyle/>
          <a:p>
            <a:pPr lvl="0"/>
            <a:fld id="{1342758F-C273-4610-BC85-D2AF77B82DEF}" type="slidenum">
              <a:t>‹N›</a:t>
            </a:fld>
            <a:endParaRPr lang="it-IT" dirty="0"/>
          </a:p>
        </p:txBody>
      </p:sp>
    </p:spTree>
    <p:extLst>
      <p:ext uri="{BB962C8B-B14F-4D97-AF65-F5344CB8AC3E}">
        <p14:creationId xmlns:p14="http://schemas.microsoft.com/office/powerpoint/2010/main" val="263715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piè di pagina 2"/>
          <p:cNvSpPr>
            <a:spLocks noGrp="1"/>
          </p:cNvSpPr>
          <p:nvPr>
            <p:ph type="ftr" sz="quarter" idx="11"/>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2"/>
          </p:nvPr>
        </p:nvSpPr>
        <p:spPr/>
        <p:txBody>
          <a:bodyPr/>
          <a:lstStyle/>
          <a:p>
            <a:pPr lvl="0"/>
            <a:fld id="{B25D6487-9EC8-465C-9069-F048815F0D2B}" type="slidenum">
              <a:t>‹N›</a:t>
            </a:fld>
            <a:endParaRPr lang="it-IT" dirty="0"/>
          </a:p>
        </p:txBody>
      </p:sp>
    </p:spTree>
    <p:extLst>
      <p:ext uri="{BB962C8B-B14F-4D97-AF65-F5344CB8AC3E}">
        <p14:creationId xmlns:p14="http://schemas.microsoft.com/office/powerpoint/2010/main" val="260657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8B934595-3811-41BB-94A7-C61067F3F1B9}" type="slidenum">
              <a:t>‹N›</a:t>
            </a:fld>
            <a:endParaRPr lang="it-IT" dirty="0"/>
          </a:p>
        </p:txBody>
      </p:sp>
    </p:spTree>
    <p:extLst>
      <p:ext uri="{BB962C8B-B14F-4D97-AF65-F5344CB8AC3E}">
        <p14:creationId xmlns:p14="http://schemas.microsoft.com/office/powerpoint/2010/main" val="397851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CAC33A92-7415-4C5D-8AF3-20917DBC99FB}" type="slidenum">
              <a:t>‹N›</a:t>
            </a:fld>
            <a:endParaRPr lang="it-IT" dirty="0"/>
          </a:p>
        </p:txBody>
      </p:sp>
    </p:spTree>
    <p:extLst>
      <p:ext uri="{BB962C8B-B14F-4D97-AF65-F5344CB8AC3E}">
        <p14:creationId xmlns:p14="http://schemas.microsoft.com/office/powerpoint/2010/main" val="160984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6B3E8C3B-CEA1-4D27-9A5A-B2F6B020817B}" type="slidenum">
              <a:t>‹N›</a:t>
            </a:fld>
            <a:endParaRPr lang="it-IT" dirty="0"/>
          </a:p>
        </p:txBody>
      </p:sp>
    </p:spTree>
    <p:extLst>
      <p:ext uri="{BB962C8B-B14F-4D97-AF65-F5344CB8AC3E}">
        <p14:creationId xmlns:p14="http://schemas.microsoft.com/office/powerpoint/2010/main" val="21115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3050"/>
            <a:ext cx="2057400" cy="58578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3050"/>
            <a:ext cx="6019800" cy="58578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5F8F4FCD-BB80-4C89-9189-BF60960D1B44}" type="slidenum">
              <a:t>‹N›</a:t>
            </a:fld>
            <a:endParaRPr lang="it-IT" dirty="0"/>
          </a:p>
        </p:txBody>
      </p:sp>
    </p:spTree>
    <p:extLst>
      <p:ext uri="{BB962C8B-B14F-4D97-AF65-F5344CB8AC3E}">
        <p14:creationId xmlns:p14="http://schemas.microsoft.com/office/powerpoint/2010/main" val="355820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1BDC9364-408D-4EA0-90D9-DF406194BE1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3794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ABDE289F-6923-44E3-9705-6851146364C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281424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EDF8E692-9D58-4785-B2ED-8E9A6FCE07E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2101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3D4DD61-6110-46B5-BE7C-520A91B9F5A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62545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8D3E4669-BB62-4F78-8652-9CC2049C377D}"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6987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03E62FA3-D4FA-4525-A81A-AF9187F01BB8}"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3045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3F220823-1225-4AEC-9A75-574652281E8B}"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7559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0344C523-9E0C-4542-A1AD-0D9C7FBF6D71}"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073716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89E656B2-1BC7-43C1-BC77-C53F5A6191F9}"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13231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EB4C29FF-C2AD-4F9B-BA34-04661514167F}"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99939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6F2617C-C8BE-4FA8-90DC-AC84483534AB}"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84893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90E8495B-936D-46F9-8D1B-34E32700618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04974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E97F3073-3331-4379-9D9E-81A76B329D42}" type="slidenum">
              <a:t>‹N›</a:t>
            </a:fld>
            <a:endParaRPr lang="it-IT" dirty="0"/>
          </a:p>
        </p:txBody>
      </p:sp>
    </p:spTree>
    <p:extLst>
      <p:ext uri="{BB962C8B-B14F-4D97-AF65-F5344CB8AC3E}">
        <p14:creationId xmlns:p14="http://schemas.microsoft.com/office/powerpoint/2010/main" val="125863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CC82ED7-F32C-4EE2-9494-9645A897AE03}"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92136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F4492DDE-3623-498B-B277-4B48EE818E59}"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6311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4FBFF6C8-0EB4-475C-9F03-FD71B8FD46B4}" type="slidenum">
              <a:t>‹N›</a:t>
            </a:fld>
            <a:endParaRPr lang="it-IT" dirty="0"/>
          </a:p>
        </p:txBody>
      </p:sp>
    </p:spTree>
    <p:extLst>
      <p:ext uri="{BB962C8B-B14F-4D97-AF65-F5344CB8AC3E}">
        <p14:creationId xmlns:p14="http://schemas.microsoft.com/office/powerpoint/2010/main" val="110435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9BF306FC-D5BE-4347-9283-EC227C2BF8D8}" type="slidenum">
              <a:t>‹N›</a:t>
            </a:fld>
            <a:endParaRPr lang="it-IT" dirty="0"/>
          </a:p>
        </p:txBody>
      </p:sp>
    </p:spTree>
    <p:extLst>
      <p:ext uri="{BB962C8B-B14F-4D97-AF65-F5344CB8AC3E}">
        <p14:creationId xmlns:p14="http://schemas.microsoft.com/office/powerpoint/2010/main" val="167756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1952625"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2562225" y="1524000"/>
            <a:ext cx="1954213"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B53C3C7B-28F7-4975-A6E0-C5F9BD303BA7}" type="slidenum">
              <a:t>‹N›</a:t>
            </a:fld>
            <a:endParaRPr lang="it-IT" dirty="0"/>
          </a:p>
        </p:txBody>
      </p:sp>
    </p:spTree>
    <p:extLst>
      <p:ext uri="{BB962C8B-B14F-4D97-AF65-F5344CB8AC3E}">
        <p14:creationId xmlns:p14="http://schemas.microsoft.com/office/powerpoint/2010/main" val="259486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piè di pagina 7"/>
          <p:cNvSpPr>
            <a:spLocks noGrp="1"/>
          </p:cNvSpPr>
          <p:nvPr>
            <p:ph type="ftr" sz="quarter" idx="11"/>
          </p:nvPr>
        </p:nvSpPr>
        <p:spPr/>
        <p:txBody>
          <a:bodyPr/>
          <a:lstStyle/>
          <a:p>
            <a:pPr lvl="0"/>
            <a:r>
              <a:rPr lang="it-IT" dirty="0" smtClean="0"/>
              <a:t>R.Carretti</a:t>
            </a:r>
            <a:endParaRPr lang="it-IT" dirty="0"/>
          </a:p>
        </p:txBody>
      </p:sp>
      <p:sp>
        <p:nvSpPr>
          <p:cNvPr id="9" name="Segnaposto numero diapositiva 8"/>
          <p:cNvSpPr>
            <a:spLocks noGrp="1"/>
          </p:cNvSpPr>
          <p:nvPr>
            <p:ph type="sldNum" sz="quarter" idx="12"/>
          </p:nvPr>
        </p:nvSpPr>
        <p:spPr/>
        <p:txBody>
          <a:bodyPr/>
          <a:lstStyle/>
          <a:p>
            <a:pPr lvl="0"/>
            <a:fld id="{385A0FB4-4E3E-4A1C-B117-7A608BB9584D}" type="slidenum">
              <a:t>‹N›</a:t>
            </a:fld>
            <a:endParaRPr lang="it-IT" dirty="0"/>
          </a:p>
        </p:txBody>
      </p:sp>
    </p:spTree>
    <p:extLst>
      <p:ext uri="{BB962C8B-B14F-4D97-AF65-F5344CB8AC3E}">
        <p14:creationId xmlns:p14="http://schemas.microsoft.com/office/powerpoint/2010/main" val="118266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piè di pagina 3"/>
          <p:cNvSpPr>
            <a:spLocks noGrp="1"/>
          </p:cNvSpPr>
          <p:nvPr>
            <p:ph type="ftr" sz="quarter" idx="11"/>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2"/>
          </p:nvPr>
        </p:nvSpPr>
        <p:spPr/>
        <p:txBody>
          <a:bodyPr/>
          <a:lstStyle/>
          <a:p>
            <a:pPr lvl="0"/>
            <a:fld id="{62F9B09B-EC26-43D5-B84A-4279C389EF1F}" type="slidenum">
              <a:t>‹N›</a:t>
            </a:fld>
            <a:endParaRPr lang="it-IT" dirty="0"/>
          </a:p>
        </p:txBody>
      </p:sp>
    </p:spTree>
    <p:extLst>
      <p:ext uri="{BB962C8B-B14F-4D97-AF65-F5344CB8AC3E}">
        <p14:creationId xmlns:p14="http://schemas.microsoft.com/office/powerpoint/2010/main" val="1282303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piè di pagina 2"/>
          <p:cNvSpPr>
            <a:spLocks noGrp="1"/>
          </p:cNvSpPr>
          <p:nvPr>
            <p:ph type="ftr" sz="quarter" idx="11"/>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2"/>
          </p:nvPr>
        </p:nvSpPr>
        <p:spPr/>
        <p:txBody>
          <a:bodyPr/>
          <a:lstStyle/>
          <a:p>
            <a:pPr lvl="0"/>
            <a:fld id="{D72AE0F3-7880-4114-AB5C-0E2EFBA941DC}" type="slidenum">
              <a:t>‹N›</a:t>
            </a:fld>
            <a:endParaRPr lang="it-IT" dirty="0"/>
          </a:p>
        </p:txBody>
      </p:sp>
    </p:spTree>
    <p:extLst>
      <p:ext uri="{BB962C8B-B14F-4D97-AF65-F5344CB8AC3E}">
        <p14:creationId xmlns:p14="http://schemas.microsoft.com/office/powerpoint/2010/main" val="122147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4758E99C-68F0-491D-82A3-4F9139400A15}" type="slidenum">
              <a:t>‹N›</a:t>
            </a:fld>
            <a:endParaRPr lang="it-IT" dirty="0"/>
          </a:p>
        </p:txBody>
      </p:sp>
    </p:spTree>
    <p:extLst>
      <p:ext uri="{BB962C8B-B14F-4D97-AF65-F5344CB8AC3E}">
        <p14:creationId xmlns:p14="http://schemas.microsoft.com/office/powerpoint/2010/main" val="3865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81AD9F1D-C07E-4324-ABCA-C2F1F79296BB}" type="slidenum">
              <a:t>‹N›</a:t>
            </a:fld>
            <a:endParaRPr lang="it-IT" dirty="0"/>
          </a:p>
        </p:txBody>
      </p:sp>
    </p:spTree>
    <p:extLst>
      <p:ext uri="{BB962C8B-B14F-4D97-AF65-F5344CB8AC3E}">
        <p14:creationId xmlns:p14="http://schemas.microsoft.com/office/powerpoint/2010/main" val="349944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E85F1ADA-5617-4BE5-B731-2E2FB2E5BEAD}" type="slidenum">
              <a:t>‹N›</a:t>
            </a:fld>
            <a:endParaRPr lang="it-IT" dirty="0"/>
          </a:p>
        </p:txBody>
      </p:sp>
    </p:spTree>
    <p:extLst>
      <p:ext uri="{BB962C8B-B14F-4D97-AF65-F5344CB8AC3E}">
        <p14:creationId xmlns:p14="http://schemas.microsoft.com/office/powerpoint/2010/main" val="162400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6CA61D13-DDB2-4DA4-AA6A-F3117B11479B}" type="slidenum">
              <a:t>‹N›</a:t>
            </a:fld>
            <a:endParaRPr lang="it-IT" dirty="0"/>
          </a:p>
        </p:txBody>
      </p:sp>
    </p:spTree>
    <p:extLst>
      <p:ext uri="{BB962C8B-B14F-4D97-AF65-F5344CB8AC3E}">
        <p14:creationId xmlns:p14="http://schemas.microsoft.com/office/powerpoint/2010/main" val="334717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67FBB765-FB4D-4D04-BEC0-07E118FE5330}"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7256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250C8DF-EE61-4C0B-B2A8-A49C212DD35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5645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FB5CB86-2804-4F04-BA2F-A3D68679A521}"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0755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13E2C65-5BFA-4F2F-B6B1-26E8371AEE5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69768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EC2317FE-117F-4487-818F-C2DD66957CBB}"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08100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F1D50AB0-CFE5-44A3-962A-B30C8A42B1CB}"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11578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3EEC8475-FE9B-4297-8D20-24163BB94FF0}"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8111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4B23CDBD-0FD4-48CE-AB1A-F9516998F6C1}"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5010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83B6E46D-F46D-464A-94B8-D91E1C7C81AE}"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6883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CC1E5BF6-C456-4A26-86E8-7F3269939B68}"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217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E937088-DA7C-4522-93DA-17770460619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5045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86550" y="1433513"/>
            <a:ext cx="2076450" cy="46974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433513"/>
            <a:ext cx="6076950" cy="46974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F34AF0B-6604-4356-803B-490C6607B9B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5744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3617DB9-9FC3-4A4C-A105-76BD85617C4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087627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42D2606-A4B3-4DA4-8CD0-30D366E35E1F}"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3325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DBC02671-E2E3-4DA6-BB9C-203C726DDC72}"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8249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E951F71B-AC54-4C21-A940-890FA0075D2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6148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F1C8FC45-2611-461E-A126-9A8421AEAC75}"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02115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298FA914-108D-4FDB-A88B-DBF394E0279D}"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2677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AE47AE54-3F3A-4E43-8AFC-E93F55438059}"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98857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629B5A0F-EF37-491F-8FBD-772DCF59DF46}"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1260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C394AA9-5911-4BCD-94B6-582431AF1B59}"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9862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73B8FF49-6FD4-41E3-82B4-2EBD1D5ADC4E}"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71811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7500FE3-A49B-46E5-A8B1-6EA5F432BBE0}"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662201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00CD0B99-1037-4A74-A6E9-32994E423E6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69123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A410B76B-46D0-4AB1-935B-C71FC5AC179E}"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72187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1F861203-5D34-499F-9388-6A0849A8C8A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05969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04EA02B-9C44-4E2F-8941-E8424167A67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37092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72B181A-9DD8-4070-95C3-2E79413F0F0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5203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CBEF0525-444B-45C5-BEEE-4643AD8A7DEA}"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3457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BDC7A47D-B8F8-4A16-A060-CE3F88B59B41}"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64472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0F0F832F-7F92-4EF1-BE4F-4DEA26428533}"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0426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62BC21F2-BC68-43FF-B859-EC3A3688358B}"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5242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98063D2B-6685-4E8D-8BD4-7DF61CFF81FF}"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82991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94D2966-EDE2-4F5E-AABC-5FBC6A5742F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95297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0922F1FA-9B80-4191-B183-69BC005243E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1752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D403CE94-D7D0-4CEC-8EFC-D4A882A815A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4903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8C2B919-1ECE-4124-9BBA-20E7B98AB751}"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7139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397EF70-BBAD-42A6-B4CC-2E7A530A760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2845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9D85388-64BD-4BA5-A55F-1C13E0B9BA79}"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5700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2E8C17E-F228-441E-9546-32B42543A152}"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14857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2AC2084F-7885-486A-A5EF-D4F1016B7953}"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9057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76548F66-24B7-4614-BF9B-83542775CE76}"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0490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D932A08E-4D5A-4B6E-96BF-343A134B0FD5}"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9402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7C217AFB-B148-40E1-BD07-616C2475482B}"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76122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D63ADD80-837A-43C8-85FC-91BC3E24204E}"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773195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2BB5F66A-6B93-4E40-8040-A59FF0FD66BF}"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12732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FEB5C85B-9030-48A9-8CF1-66EA2402EA6A}"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0971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96A17E81-A43F-4835-80B1-FED0181830D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4009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D1ECCC5B-2439-4462-B6B6-D1DE87CCAB5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6838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EAF4848C-244F-40EE-92E8-C52977AB3FB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32363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8DE432F-6DE0-47CD-B8F8-DB3D3E337CB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177701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6FAEB45-7655-4247-BE97-1E234E30DC06}"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33623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BFD85B91-67A8-45D4-8142-E6D0CB0012A2}"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818746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C93F1ADF-3A02-4D25-87D2-4D97F5F29B44}"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74563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AF4A4094-B4F4-40DC-B9BA-E77280B69F1E}"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9594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4DD05D68-9BBC-440D-B26C-A659DCEB88E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86391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CBD40DA1-A5F1-43BC-A465-E5F456065388}"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78305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D40AB52A-351C-43BD-981F-3539AB079513}"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31537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E1C13DE-7D82-48C6-8F44-5CA59414FB4B}"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0394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F41D021-A646-40C1-8AF9-B882E05325EB}"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1391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957D659-73EE-401E-B444-52E7746FFD2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893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C76E7A4-42CA-42C7-9FF4-DDA8CAF2DF6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5135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149BC59-4155-414B-96FF-0F0C646BE331}"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792399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7D47F1E-66F1-4914-A790-A026E6AA9972}"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5017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CEAD591A-DA8C-427A-B93D-7FB8A354A651}"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156223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69BDC96B-8F68-42C6-A165-A9DA1282AE5E}"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00674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4C273F5C-7118-4CDA-8060-3C2ABA93C9C2}"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3557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F90E4074-0AD9-43F3-8728-DA018C285894}"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56495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36258738-58CE-4391-B716-16B43D9B76DD}"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6071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1E9A7DCF-DB33-4507-B1A3-B6A69FE1F463}"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56168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422248BA-D511-4727-9C0D-4D77C41E7E5A}"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69316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20286C6-EBC8-43F1-BC21-4EDCA09CAE43}"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22288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AC15F5A9-35F1-4B9C-BE46-CCF445F7072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47477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79379BE-E426-4922-B20B-80E10F9A5D6E}"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26485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F577F86B-3B56-40C1-BAD4-EBBCCD17C341}"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62397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E1D64EE7-EFDE-4C7F-BC24-5514F974A74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18649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BA9FAC4-D7D1-4B4F-9C26-47BA176AC54B}"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78009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4B16E980-4768-43CD-8E07-889D3EA82A45}"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34169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099E4A55-BFA4-4E81-AB81-FD220A925C9D}"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2180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25015C43-5852-4385-8398-669F6E065828}"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75401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24731D0D-6873-409A-B07B-5E11392526F7}"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72102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CA0DE9A7-B2E5-46C5-8BEF-8BD7DF5C5591}"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6323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42DEE1A0-4528-4635-82D6-224397F4017F}"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933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4B51B6B-9001-43A2-9083-FA3778294436}"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6352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9CD3FEA-800A-4C2C-BCEF-3445D368A2D4}"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58932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3AEE4444-147E-4CE1-8FA1-4FB5A7EFFB42}"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366409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089C78B-A365-4EF8-94B8-9A177E345FF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977613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1AC1053E-A509-4955-B042-397924892101}"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78691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151A3080-0D3A-4384-B790-497AC1C5F452}"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495216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4FBCD359-CCAE-40DB-B901-C8762B0A6BB4}"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9218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1CB515D-E743-4118-9995-8D33DC4C079D}"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590520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6174BCC8-BD76-41ED-A383-D4391BA63B68}" type="slidenum">
              <a:t>‹N›</a:t>
            </a:fld>
            <a:endParaRPr lang="it-IT" dirty="0"/>
          </a:p>
        </p:txBody>
      </p:sp>
    </p:spTree>
    <p:extLst>
      <p:ext uri="{BB962C8B-B14F-4D97-AF65-F5344CB8AC3E}">
        <p14:creationId xmlns:p14="http://schemas.microsoft.com/office/powerpoint/2010/main" val="65246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7F0F1D35-5DAB-4456-B4A7-CE248550BDE9}" type="slidenum">
              <a:t>‹N›</a:t>
            </a:fld>
            <a:endParaRPr lang="it-IT" dirty="0"/>
          </a:p>
        </p:txBody>
      </p:sp>
    </p:spTree>
    <p:extLst>
      <p:ext uri="{BB962C8B-B14F-4D97-AF65-F5344CB8AC3E}">
        <p14:creationId xmlns:p14="http://schemas.microsoft.com/office/powerpoint/2010/main" val="336631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846FAD92-B3E7-43A6-8FEF-DD01203B8782}" type="slidenum">
              <a:t>‹N›</a:t>
            </a:fld>
            <a:endParaRPr lang="it-IT" dirty="0"/>
          </a:p>
        </p:txBody>
      </p:sp>
    </p:spTree>
    <p:extLst>
      <p:ext uri="{BB962C8B-B14F-4D97-AF65-F5344CB8AC3E}">
        <p14:creationId xmlns:p14="http://schemas.microsoft.com/office/powerpoint/2010/main" val="88537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1952625"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2562225" y="1524000"/>
            <a:ext cx="1954213"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8E90D4C7-65E8-454E-B18A-AD69D260F7D1}" type="slidenum">
              <a:t>‹N›</a:t>
            </a:fld>
            <a:endParaRPr lang="it-IT" dirty="0"/>
          </a:p>
        </p:txBody>
      </p:sp>
    </p:spTree>
    <p:extLst>
      <p:ext uri="{BB962C8B-B14F-4D97-AF65-F5344CB8AC3E}">
        <p14:creationId xmlns:p14="http://schemas.microsoft.com/office/powerpoint/2010/main" val="40117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piè di pagina 7"/>
          <p:cNvSpPr>
            <a:spLocks noGrp="1"/>
          </p:cNvSpPr>
          <p:nvPr>
            <p:ph type="ftr" sz="quarter" idx="11"/>
          </p:nvPr>
        </p:nvSpPr>
        <p:spPr/>
        <p:txBody>
          <a:bodyPr/>
          <a:lstStyle/>
          <a:p>
            <a:pPr lvl="0"/>
            <a:r>
              <a:rPr lang="it-IT" dirty="0" smtClean="0"/>
              <a:t>R.Carretti</a:t>
            </a:r>
            <a:endParaRPr lang="it-IT" dirty="0"/>
          </a:p>
        </p:txBody>
      </p:sp>
      <p:sp>
        <p:nvSpPr>
          <p:cNvPr id="9" name="Segnaposto numero diapositiva 8"/>
          <p:cNvSpPr>
            <a:spLocks noGrp="1"/>
          </p:cNvSpPr>
          <p:nvPr>
            <p:ph type="sldNum" sz="quarter" idx="12"/>
          </p:nvPr>
        </p:nvSpPr>
        <p:spPr/>
        <p:txBody>
          <a:bodyPr/>
          <a:lstStyle/>
          <a:p>
            <a:pPr lvl="0"/>
            <a:fld id="{C4734AE0-788A-454B-9D65-27BCE35F86B5}" type="slidenum">
              <a:t>‹N›</a:t>
            </a:fld>
            <a:endParaRPr lang="it-IT" dirty="0"/>
          </a:p>
        </p:txBody>
      </p:sp>
    </p:spTree>
    <p:extLst>
      <p:ext uri="{BB962C8B-B14F-4D97-AF65-F5344CB8AC3E}">
        <p14:creationId xmlns:p14="http://schemas.microsoft.com/office/powerpoint/2010/main" val="1636234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piè di pagina 3"/>
          <p:cNvSpPr>
            <a:spLocks noGrp="1"/>
          </p:cNvSpPr>
          <p:nvPr>
            <p:ph type="ftr" sz="quarter" idx="11"/>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2"/>
          </p:nvPr>
        </p:nvSpPr>
        <p:spPr/>
        <p:txBody>
          <a:bodyPr/>
          <a:lstStyle/>
          <a:p>
            <a:pPr lvl="0"/>
            <a:fld id="{F64995B0-9C8A-4708-AC64-905875467876}" type="slidenum">
              <a:t>‹N›</a:t>
            </a:fld>
            <a:endParaRPr lang="it-IT" dirty="0"/>
          </a:p>
        </p:txBody>
      </p:sp>
    </p:spTree>
    <p:extLst>
      <p:ext uri="{BB962C8B-B14F-4D97-AF65-F5344CB8AC3E}">
        <p14:creationId xmlns:p14="http://schemas.microsoft.com/office/powerpoint/2010/main" val="168154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B6BCB4C6-D9B6-418F-B945-0C878360586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5717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piè di pagina 2"/>
          <p:cNvSpPr>
            <a:spLocks noGrp="1"/>
          </p:cNvSpPr>
          <p:nvPr>
            <p:ph type="ftr" sz="quarter" idx="11"/>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2"/>
          </p:nvPr>
        </p:nvSpPr>
        <p:spPr/>
        <p:txBody>
          <a:bodyPr/>
          <a:lstStyle/>
          <a:p>
            <a:pPr lvl="0"/>
            <a:fld id="{42C0FA63-3334-434D-AD72-73396D60FF53}" type="slidenum">
              <a:t>‹N›</a:t>
            </a:fld>
            <a:endParaRPr lang="it-IT" dirty="0"/>
          </a:p>
        </p:txBody>
      </p:sp>
    </p:spTree>
    <p:extLst>
      <p:ext uri="{BB962C8B-B14F-4D97-AF65-F5344CB8AC3E}">
        <p14:creationId xmlns:p14="http://schemas.microsoft.com/office/powerpoint/2010/main" val="3757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9C4E0CE7-4254-4B93-9F21-51D27B1B23B7}" type="slidenum">
              <a:t>‹N›</a:t>
            </a:fld>
            <a:endParaRPr lang="it-IT" dirty="0"/>
          </a:p>
        </p:txBody>
      </p:sp>
    </p:spTree>
    <p:extLst>
      <p:ext uri="{BB962C8B-B14F-4D97-AF65-F5344CB8AC3E}">
        <p14:creationId xmlns:p14="http://schemas.microsoft.com/office/powerpoint/2010/main" val="2805154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14910CCB-6E8C-4BBB-B1B7-D4306A844F7F}" type="slidenum">
              <a:t>‹N›</a:t>
            </a:fld>
            <a:endParaRPr lang="it-IT" dirty="0"/>
          </a:p>
        </p:txBody>
      </p:sp>
    </p:spTree>
    <p:extLst>
      <p:ext uri="{BB962C8B-B14F-4D97-AF65-F5344CB8AC3E}">
        <p14:creationId xmlns:p14="http://schemas.microsoft.com/office/powerpoint/2010/main" val="242701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1C666B1E-264D-4C1E-A6FB-44FD40FACCE0}" type="slidenum">
              <a:t>‹N›</a:t>
            </a:fld>
            <a:endParaRPr lang="it-IT" dirty="0"/>
          </a:p>
        </p:txBody>
      </p:sp>
    </p:spTree>
    <p:extLst>
      <p:ext uri="{BB962C8B-B14F-4D97-AF65-F5344CB8AC3E}">
        <p14:creationId xmlns:p14="http://schemas.microsoft.com/office/powerpoint/2010/main" val="123762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BC820803-ED61-4E10-A90F-F94C0757A052}" type="slidenum">
              <a:t>‹N›</a:t>
            </a:fld>
            <a:endParaRPr lang="it-IT" dirty="0"/>
          </a:p>
        </p:txBody>
      </p:sp>
    </p:spTree>
    <p:extLst>
      <p:ext uri="{BB962C8B-B14F-4D97-AF65-F5344CB8AC3E}">
        <p14:creationId xmlns:p14="http://schemas.microsoft.com/office/powerpoint/2010/main" val="207539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B7D3266-72E7-482D-8FCA-65E9A331E5E7}"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560604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4823F0E-221E-4C81-9235-5C0EEEDBBDCE}"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33179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64B65E2C-E56C-4932-BD7D-84F8BC019882}"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82590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5F58F91B-7361-4443-B2A0-7203D305D160}"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23702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75FE2367-6D7C-4997-A94D-49231A2C3D7F}"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1110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8C77EB6D-2510-4395-8238-98ECEB82B5E7}"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897262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9DA589E6-C19D-4F2E-949B-C5C2CCCFE7C1}"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70678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3B8FA898-4560-4540-9FED-53C999B5B0D0}"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63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9BDF2178-B92B-49E9-B877-C01FA1A04EE3}"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03176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5D98FCCA-80C4-4A12-BCBE-54AD33FBD27C}"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12473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A50ADAE-9456-46AD-905C-0BF0C8EAC7CA}"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74407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3B97A8D-F379-4A60-891F-5D6F82AA160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9311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22B56521-E883-4ED8-920A-F891F762FE79}" type="slidenum">
              <a:t>‹N›</a:t>
            </a:fld>
            <a:endParaRPr lang="it-IT" dirty="0"/>
          </a:p>
        </p:txBody>
      </p:sp>
    </p:spTree>
    <p:extLst>
      <p:ext uri="{BB962C8B-B14F-4D97-AF65-F5344CB8AC3E}">
        <p14:creationId xmlns:p14="http://schemas.microsoft.com/office/powerpoint/2010/main" val="292479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E16A9BFD-4F18-4AD5-A282-E8F890D203C9}" type="slidenum">
              <a:t>‹N›</a:t>
            </a:fld>
            <a:endParaRPr lang="it-IT" dirty="0"/>
          </a:p>
        </p:txBody>
      </p:sp>
    </p:spTree>
    <p:extLst>
      <p:ext uri="{BB962C8B-B14F-4D97-AF65-F5344CB8AC3E}">
        <p14:creationId xmlns:p14="http://schemas.microsoft.com/office/powerpoint/2010/main" val="356871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949145DE-8510-45B7-AC58-6A45832E20E4}" type="slidenum">
              <a:t>‹N›</a:t>
            </a:fld>
            <a:endParaRPr lang="it-IT" dirty="0"/>
          </a:p>
        </p:txBody>
      </p:sp>
    </p:spTree>
    <p:extLst>
      <p:ext uri="{BB962C8B-B14F-4D97-AF65-F5344CB8AC3E}">
        <p14:creationId xmlns:p14="http://schemas.microsoft.com/office/powerpoint/2010/main" val="75104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1952625"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2562225" y="1524000"/>
            <a:ext cx="1954213"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8CFFC04E-E8DC-4D45-A215-C679FDB79C1E}" type="slidenum">
              <a:t>‹N›</a:t>
            </a:fld>
            <a:endParaRPr lang="it-IT" dirty="0"/>
          </a:p>
        </p:txBody>
      </p:sp>
    </p:spTree>
    <p:extLst>
      <p:ext uri="{BB962C8B-B14F-4D97-AF65-F5344CB8AC3E}">
        <p14:creationId xmlns:p14="http://schemas.microsoft.com/office/powerpoint/2010/main" val="409360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B72A7342-F7B4-4F50-9BD7-7D2138F85EFF}"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8423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piè di pagina 7"/>
          <p:cNvSpPr>
            <a:spLocks noGrp="1"/>
          </p:cNvSpPr>
          <p:nvPr>
            <p:ph type="ftr" sz="quarter" idx="11"/>
          </p:nvPr>
        </p:nvSpPr>
        <p:spPr/>
        <p:txBody>
          <a:bodyPr/>
          <a:lstStyle/>
          <a:p>
            <a:pPr lvl="0"/>
            <a:r>
              <a:rPr lang="it-IT" dirty="0" smtClean="0"/>
              <a:t>R.Carretti</a:t>
            </a:r>
            <a:endParaRPr lang="it-IT" dirty="0"/>
          </a:p>
        </p:txBody>
      </p:sp>
      <p:sp>
        <p:nvSpPr>
          <p:cNvPr id="9" name="Segnaposto numero diapositiva 8"/>
          <p:cNvSpPr>
            <a:spLocks noGrp="1"/>
          </p:cNvSpPr>
          <p:nvPr>
            <p:ph type="sldNum" sz="quarter" idx="12"/>
          </p:nvPr>
        </p:nvSpPr>
        <p:spPr/>
        <p:txBody>
          <a:bodyPr/>
          <a:lstStyle/>
          <a:p>
            <a:pPr lvl="0"/>
            <a:fld id="{0B9832AD-6474-4D7F-9552-A369589C81BD}" type="slidenum">
              <a:t>‹N›</a:t>
            </a:fld>
            <a:endParaRPr lang="it-IT" dirty="0"/>
          </a:p>
        </p:txBody>
      </p:sp>
    </p:spTree>
    <p:extLst>
      <p:ext uri="{BB962C8B-B14F-4D97-AF65-F5344CB8AC3E}">
        <p14:creationId xmlns:p14="http://schemas.microsoft.com/office/powerpoint/2010/main" val="162880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piè di pagina 3"/>
          <p:cNvSpPr>
            <a:spLocks noGrp="1"/>
          </p:cNvSpPr>
          <p:nvPr>
            <p:ph type="ftr" sz="quarter" idx="11"/>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2"/>
          </p:nvPr>
        </p:nvSpPr>
        <p:spPr/>
        <p:txBody>
          <a:bodyPr/>
          <a:lstStyle/>
          <a:p>
            <a:pPr lvl="0"/>
            <a:fld id="{F62542C1-70DC-4185-99E0-8201A007C671}" type="slidenum">
              <a:t>‹N›</a:t>
            </a:fld>
            <a:endParaRPr lang="it-IT" dirty="0"/>
          </a:p>
        </p:txBody>
      </p:sp>
    </p:spTree>
    <p:extLst>
      <p:ext uri="{BB962C8B-B14F-4D97-AF65-F5344CB8AC3E}">
        <p14:creationId xmlns:p14="http://schemas.microsoft.com/office/powerpoint/2010/main" val="420850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piè di pagina 2"/>
          <p:cNvSpPr>
            <a:spLocks noGrp="1"/>
          </p:cNvSpPr>
          <p:nvPr>
            <p:ph type="ftr" sz="quarter" idx="11"/>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2"/>
          </p:nvPr>
        </p:nvSpPr>
        <p:spPr/>
        <p:txBody>
          <a:bodyPr/>
          <a:lstStyle/>
          <a:p>
            <a:pPr lvl="0"/>
            <a:fld id="{599AA824-212C-4B0C-8206-3F0A89EF9DB5}" type="slidenum">
              <a:t>‹N›</a:t>
            </a:fld>
            <a:endParaRPr lang="it-IT" dirty="0"/>
          </a:p>
        </p:txBody>
      </p:sp>
    </p:spTree>
    <p:extLst>
      <p:ext uri="{BB962C8B-B14F-4D97-AF65-F5344CB8AC3E}">
        <p14:creationId xmlns:p14="http://schemas.microsoft.com/office/powerpoint/2010/main" val="2449220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37C593B6-57D7-4A3F-8578-05649459EF59}" type="slidenum">
              <a:t>‹N›</a:t>
            </a:fld>
            <a:endParaRPr lang="it-IT" dirty="0"/>
          </a:p>
        </p:txBody>
      </p:sp>
    </p:spTree>
    <p:extLst>
      <p:ext uri="{BB962C8B-B14F-4D97-AF65-F5344CB8AC3E}">
        <p14:creationId xmlns:p14="http://schemas.microsoft.com/office/powerpoint/2010/main" val="62666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F845B21B-9AB7-4B04-A463-A78F2B61F098}" type="slidenum">
              <a:t>‹N›</a:t>
            </a:fld>
            <a:endParaRPr lang="it-IT" dirty="0"/>
          </a:p>
        </p:txBody>
      </p:sp>
    </p:spTree>
    <p:extLst>
      <p:ext uri="{BB962C8B-B14F-4D97-AF65-F5344CB8AC3E}">
        <p14:creationId xmlns:p14="http://schemas.microsoft.com/office/powerpoint/2010/main" val="1958075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C0C10729-D49D-4485-829D-8ED2ADBF5670}" type="slidenum">
              <a:t>‹N›</a:t>
            </a:fld>
            <a:endParaRPr lang="it-IT" dirty="0"/>
          </a:p>
        </p:txBody>
      </p:sp>
    </p:spTree>
    <p:extLst>
      <p:ext uri="{BB962C8B-B14F-4D97-AF65-F5344CB8AC3E}">
        <p14:creationId xmlns:p14="http://schemas.microsoft.com/office/powerpoint/2010/main" val="315248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BC939D29-FB4C-485D-81D0-6B3FE44DFC40}" type="slidenum">
              <a:t>‹N›</a:t>
            </a:fld>
            <a:endParaRPr lang="it-IT" dirty="0"/>
          </a:p>
        </p:txBody>
      </p:sp>
    </p:spTree>
    <p:extLst>
      <p:ext uri="{BB962C8B-B14F-4D97-AF65-F5344CB8AC3E}">
        <p14:creationId xmlns:p14="http://schemas.microsoft.com/office/powerpoint/2010/main" val="98349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86CBBE1E-B8D4-4205-B5C2-A52ACCC7954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67093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95C3AC9-9E15-4F43-B6BC-4ED66F3807D5}"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9938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28A5DB0D-5A80-46C7-ACE7-C4F62F2DE25E}"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4665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A752C557-9B2A-4993-8B44-EF445669AA3B}"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120385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E2C934CE-B6CD-45DE-9D6E-08966B7BB1D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5443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00D45A7E-2F2D-4EDA-8338-D4F4746B0AFD}"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90776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6BB9238F-EA6E-4F76-9FE4-D785DD1C16C2}"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68307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9C048ADA-4CBC-4187-BEB6-843CCFB80AC6}"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90608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5517ED8-08FF-420C-BDFE-BD0047E3E4C2}"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44684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59231F61-E433-45A6-A6EE-2036A7B94FFC}"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68461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BC37ACD1-135C-4BA3-B8AE-1424BCD0267C}"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87187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C35DE2D0-6ECE-47AA-9F2B-55C272B55981}"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81727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4A6F5796-65B5-4B97-B777-5925905D5A57}" type="slidenum">
              <a:t>‹N›</a:t>
            </a:fld>
            <a:endParaRPr lang="it-IT" dirty="0"/>
          </a:p>
        </p:txBody>
      </p:sp>
    </p:spTree>
    <p:extLst>
      <p:ext uri="{BB962C8B-B14F-4D97-AF65-F5344CB8AC3E}">
        <p14:creationId xmlns:p14="http://schemas.microsoft.com/office/powerpoint/2010/main" val="68358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FA7A36EB-0E7B-4CEE-AE84-F85F71E6A74C}" type="slidenum">
              <a:t>‹N›</a:t>
            </a:fld>
            <a:endParaRPr lang="it-IT" dirty="0"/>
          </a:p>
        </p:txBody>
      </p:sp>
    </p:spTree>
    <p:extLst>
      <p:ext uri="{BB962C8B-B14F-4D97-AF65-F5344CB8AC3E}">
        <p14:creationId xmlns:p14="http://schemas.microsoft.com/office/powerpoint/2010/main" val="1947006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38A1CF0B-1C77-4F32-8F19-91396448389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08853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781CCD96-93F5-4BF6-AE1D-360CFDDE9E3D}" type="slidenum">
              <a:t>‹N›</a:t>
            </a:fld>
            <a:endParaRPr lang="it-IT" dirty="0"/>
          </a:p>
        </p:txBody>
      </p:sp>
    </p:spTree>
    <p:extLst>
      <p:ext uri="{BB962C8B-B14F-4D97-AF65-F5344CB8AC3E}">
        <p14:creationId xmlns:p14="http://schemas.microsoft.com/office/powerpoint/2010/main" val="35412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1952625"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2562225" y="1524000"/>
            <a:ext cx="1954213"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7679C641-A632-4737-B5AC-E801E5A6F510}" type="slidenum">
              <a:t>‹N›</a:t>
            </a:fld>
            <a:endParaRPr lang="it-IT" dirty="0"/>
          </a:p>
        </p:txBody>
      </p:sp>
    </p:spTree>
    <p:extLst>
      <p:ext uri="{BB962C8B-B14F-4D97-AF65-F5344CB8AC3E}">
        <p14:creationId xmlns:p14="http://schemas.microsoft.com/office/powerpoint/2010/main" val="1118184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piè di pagina 7"/>
          <p:cNvSpPr>
            <a:spLocks noGrp="1"/>
          </p:cNvSpPr>
          <p:nvPr>
            <p:ph type="ftr" sz="quarter" idx="11"/>
          </p:nvPr>
        </p:nvSpPr>
        <p:spPr/>
        <p:txBody>
          <a:bodyPr/>
          <a:lstStyle/>
          <a:p>
            <a:pPr lvl="0"/>
            <a:r>
              <a:rPr lang="it-IT" dirty="0" smtClean="0"/>
              <a:t>R.Carretti</a:t>
            </a:r>
            <a:endParaRPr lang="it-IT" dirty="0"/>
          </a:p>
        </p:txBody>
      </p:sp>
      <p:sp>
        <p:nvSpPr>
          <p:cNvPr id="9" name="Segnaposto numero diapositiva 8"/>
          <p:cNvSpPr>
            <a:spLocks noGrp="1"/>
          </p:cNvSpPr>
          <p:nvPr>
            <p:ph type="sldNum" sz="quarter" idx="12"/>
          </p:nvPr>
        </p:nvSpPr>
        <p:spPr/>
        <p:txBody>
          <a:bodyPr/>
          <a:lstStyle/>
          <a:p>
            <a:pPr lvl="0"/>
            <a:fld id="{99CA8EF6-618C-4CED-934D-8EA0B6BB9E8C}" type="slidenum">
              <a:t>‹N›</a:t>
            </a:fld>
            <a:endParaRPr lang="it-IT" dirty="0"/>
          </a:p>
        </p:txBody>
      </p:sp>
    </p:spTree>
    <p:extLst>
      <p:ext uri="{BB962C8B-B14F-4D97-AF65-F5344CB8AC3E}">
        <p14:creationId xmlns:p14="http://schemas.microsoft.com/office/powerpoint/2010/main" val="1797239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piè di pagina 3"/>
          <p:cNvSpPr>
            <a:spLocks noGrp="1"/>
          </p:cNvSpPr>
          <p:nvPr>
            <p:ph type="ftr" sz="quarter" idx="11"/>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2"/>
          </p:nvPr>
        </p:nvSpPr>
        <p:spPr/>
        <p:txBody>
          <a:bodyPr/>
          <a:lstStyle/>
          <a:p>
            <a:pPr lvl="0"/>
            <a:fld id="{7FA8239F-BA6E-497F-92B7-6378F0695D17}" type="slidenum">
              <a:t>‹N›</a:t>
            </a:fld>
            <a:endParaRPr lang="it-IT" dirty="0"/>
          </a:p>
        </p:txBody>
      </p:sp>
    </p:spTree>
    <p:extLst>
      <p:ext uri="{BB962C8B-B14F-4D97-AF65-F5344CB8AC3E}">
        <p14:creationId xmlns:p14="http://schemas.microsoft.com/office/powerpoint/2010/main" val="1800091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piè di pagina 2"/>
          <p:cNvSpPr>
            <a:spLocks noGrp="1"/>
          </p:cNvSpPr>
          <p:nvPr>
            <p:ph type="ftr" sz="quarter" idx="11"/>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2"/>
          </p:nvPr>
        </p:nvSpPr>
        <p:spPr/>
        <p:txBody>
          <a:bodyPr/>
          <a:lstStyle/>
          <a:p>
            <a:pPr lvl="0"/>
            <a:fld id="{3233E583-A841-406D-94D5-E521C43A70A8}" type="slidenum">
              <a:t>‹N›</a:t>
            </a:fld>
            <a:endParaRPr lang="it-IT" dirty="0"/>
          </a:p>
        </p:txBody>
      </p:sp>
    </p:spTree>
    <p:extLst>
      <p:ext uri="{BB962C8B-B14F-4D97-AF65-F5344CB8AC3E}">
        <p14:creationId xmlns:p14="http://schemas.microsoft.com/office/powerpoint/2010/main" val="3409629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2CF43895-C669-4FA1-9119-87B4B391C8C8}" type="slidenum">
              <a:t>‹N›</a:t>
            </a:fld>
            <a:endParaRPr lang="it-IT" dirty="0"/>
          </a:p>
        </p:txBody>
      </p:sp>
    </p:spTree>
    <p:extLst>
      <p:ext uri="{BB962C8B-B14F-4D97-AF65-F5344CB8AC3E}">
        <p14:creationId xmlns:p14="http://schemas.microsoft.com/office/powerpoint/2010/main" val="1299240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piè di pagina 5"/>
          <p:cNvSpPr>
            <a:spLocks noGrp="1"/>
          </p:cNvSpPr>
          <p:nvPr>
            <p:ph type="ftr" sz="quarter" idx="11"/>
          </p:nvPr>
        </p:nvSpPr>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5DF2D341-6081-4322-AA89-4898B8A55EB5}" type="slidenum">
              <a:t>‹N›</a:t>
            </a:fld>
            <a:endParaRPr lang="it-IT" dirty="0"/>
          </a:p>
        </p:txBody>
      </p:sp>
    </p:spTree>
    <p:extLst>
      <p:ext uri="{BB962C8B-B14F-4D97-AF65-F5344CB8AC3E}">
        <p14:creationId xmlns:p14="http://schemas.microsoft.com/office/powerpoint/2010/main" val="3258877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06BCA0F6-DEB4-4D86-B4D5-B0B5CCFE6633}" type="slidenum">
              <a:t>‹N›</a:t>
            </a:fld>
            <a:endParaRPr lang="it-IT" dirty="0"/>
          </a:p>
        </p:txBody>
      </p:sp>
    </p:spTree>
    <p:extLst>
      <p:ext uri="{BB962C8B-B14F-4D97-AF65-F5344CB8AC3E}">
        <p14:creationId xmlns:p14="http://schemas.microsoft.com/office/powerpoint/2010/main" val="26405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6E5A0B77-BD9B-4CCA-A4B2-E1A9A1A32402}" type="slidenum">
              <a:t>‹N›</a:t>
            </a:fld>
            <a:endParaRPr lang="it-IT" dirty="0"/>
          </a:p>
        </p:txBody>
      </p:sp>
    </p:spTree>
    <p:extLst>
      <p:ext uri="{BB962C8B-B14F-4D97-AF65-F5344CB8AC3E}">
        <p14:creationId xmlns:p14="http://schemas.microsoft.com/office/powerpoint/2010/main" val="2107263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5AF16DA3-7020-426F-A72E-D20F6DA11F36}"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9421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Fare clic sull'icona per inserire un'immagine</a:t>
            </a:r>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8673B532-E87B-4AB6-867E-22C93634A7A5}"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59211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374AEAAC-1724-4060-86B5-EE9A674825A8}"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40560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9B0B28EA-7980-4753-A58A-BCAA3C65B8B3}"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135075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524000"/>
            <a:ext cx="4038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DCC99BAE-B4D6-4B9A-94A9-34B1EFFE0FA2}"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8712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dirty="0"/>
          </a:p>
        </p:txBody>
      </p:sp>
      <p:sp>
        <p:nvSpPr>
          <p:cNvPr id="8" name="Segnaposto numero diapositiva 7"/>
          <p:cNvSpPr>
            <a:spLocks noGrp="1"/>
          </p:cNvSpPr>
          <p:nvPr>
            <p:ph type="sldNum" sz="quarter" idx="11"/>
          </p:nvPr>
        </p:nvSpPr>
        <p:spPr/>
        <p:txBody>
          <a:bodyPr/>
          <a:lstStyle/>
          <a:p>
            <a:pPr lvl="0"/>
            <a:fld id="{42258899-DB37-44A7-A7DC-764EC2781C23}" type="slidenum">
              <a:t>‹N›</a:t>
            </a:fld>
            <a:endParaRPr lang="it-IT" dirty="0"/>
          </a:p>
        </p:txBody>
      </p:sp>
      <p:sp>
        <p:nvSpPr>
          <p:cNvPr id="9" name="Segnaposto piè di pagina 8"/>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53278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dirty="0"/>
          </a:p>
        </p:txBody>
      </p:sp>
      <p:sp>
        <p:nvSpPr>
          <p:cNvPr id="4" name="Segnaposto numero diapositiva 3"/>
          <p:cNvSpPr>
            <a:spLocks noGrp="1"/>
          </p:cNvSpPr>
          <p:nvPr>
            <p:ph type="sldNum" sz="quarter" idx="11"/>
          </p:nvPr>
        </p:nvSpPr>
        <p:spPr/>
        <p:txBody>
          <a:bodyPr/>
          <a:lstStyle/>
          <a:p>
            <a:pPr lvl="0"/>
            <a:fld id="{E022BDE0-13EA-4D59-84F5-9915023B4F55}" type="slidenum">
              <a:t>‹N›</a:t>
            </a:fld>
            <a:endParaRPr lang="it-IT" dirty="0"/>
          </a:p>
        </p:txBody>
      </p:sp>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2266235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dirty="0"/>
          </a:p>
        </p:txBody>
      </p:sp>
      <p:sp>
        <p:nvSpPr>
          <p:cNvPr id="3" name="Segnaposto numero diapositiva 2"/>
          <p:cNvSpPr>
            <a:spLocks noGrp="1"/>
          </p:cNvSpPr>
          <p:nvPr>
            <p:ph type="sldNum" sz="quarter" idx="11"/>
          </p:nvPr>
        </p:nvSpPr>
        <p:spPr/>
        <p:txBody>
          <a:bodyPr/>
          <a:lstStyle/>
          <a:p>
            <a:pPr lvl="0"/>
            <a:fld id="{8723AFB0-5398-427C-885A-5913C05412DE}" type="slidenum">
              <a:t>‹N›</a:t>
            </a:fld>
            <a:endParaRPr lang="it-IT" dirty="0"/>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49780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1361EE09-77CE-4A41-99A5-D319BFE0D3C0}"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21605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dirty="0"/>
          </a:p>
        </p:txBody>
      </p:sp>
      <p:sp>
        <p:nvSpPr>
          <p:cNvPr id="6" name="Segnaposto numero diapositiva 5"/>
          <p:cNvSpPr>
            <a:spLocks noGrp="1"/>
          </p:cNvSpPr>
          <p:nvPr>
            <p:ph type="sldNum" sz="quarter" idx="11"/>
          </p:nvPr>
        </p:nvSpPr>
        <p:spPr/>
        <p:txBody>
          <a:bodyPr/>
          <a:lstStyle/>
          <a:p>
            <a:pPr lvl="0"/>
            <a:fld id="{0C6A59E6-F564-4818-B321-DCC4D5FC2736}" type="slidenum">
              <a:t>‹N›</a:t>
            </a:fld>
            <a:endParaRPr lang="it-IT" dirty="0"/>
          </a:p>
        </p:txBody>
      </p:sp>
      <p:sp>
        <p:nvSpPr>
          <p:cNvPr id="7" name="Segnaposto piè di pagina 6"/>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83135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5C9935D-E626-4710-B4DB-987A54351736}"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44620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dirty="0"/>
          </a:p>
        </p:txBody>
      </p:sp>
      <p:sp>
        <p:nvSpPr>
          <p:cNvPr id="5" name="Segnaposto numero diapositiva 4"/>
          <p:cNvSpPr>
            <a:spLocks noGrp="1"/>
          </p:cNvSpPr>
          <p:nvPr>
            <p:ph type="sldNum" sz="quarter" idx="11"/>
          </p:nvPr>
        </p:nvSpPr>
        <p:spPr/>
        <p:txBody>
          <a:bodyPr/>
          <a:lstStyle/>
          <a:p>
            <a:pPr lvl="0"/>
            <a:fld id="{7701205F-770A-4073-B9D0-ADB0B966FA73}" type="slidenum">
              <a:t>‹N›</a:t>
            </a:fld>
            <a:endParaRPr lang="it-IT" dirty="0"/>
          </a:p>
        </p:txBody>
      </p:sp>
      <p:sp>
        <p:nvSpPr>
          <p:cNvPr id="6" name="Segnaposto piè di pagina 5"/>
          <p:cNvSpPr>
            <a:spLocks noGrp="1"/>
          </p:cNvSpPr>
          <p:nvPr>
            <p:ph type="ftr" sz="quarter" idx="12"/>
          </p:nvPr>
        </p:nvSpPr>
        <p:spPr/>
        <p:txBody>
          <a:bodyPr/>
          <a:lstStyle/>
          <a:p>
            <a:pPr lvl="0"/>
            <a:r>
              <a:rPr lang="it-IT" dirty="0" smtClean="0"/>
              <a:t>R.Carretti</a:t>
            </a:r>
            <a:endParaRPr lang="it-IT" dirty="0"/>
          </a:p>
        </p:txBody>
      </p:sp>
    </p:spTree>
    <p:extLst>
      <p:ext uri="{BB962C8B-B14F-4D97-AF65-F5344CB8AC3E}">
        <p14:creationId xmlns:p14="http://schemas.microsoft.com/office/powerpoint/2010/main" val="3969382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dirty="0"/>
              <a:t>Fate clic per modificare il formato del testo della struttura</a:t>
            </a:r>
          </a:p>
          <a:p>
            <a:pPr lvl="1"/>
            <a:r>
              <a:rPr lang="it-IT" dirty="0"/>
              <a:t>Secondo livello struttura</a:t>
            </a:r>
          </a:p>
          <a:p>
            <a:pPr lvl="2"/>
            <a:r>
              <a:rPr lang="it-IT" dirty="0"/>
              <a:t>Terzo livello struttura</a:t>
            </a:r>
          </a:p>
          <a:p>
            <a:pPr lvl="3"/>
            <a:r>
              <a:rPr lang="it-IT" dirty="0"/>
              <a:t>Quarto livello struttura</a:t>
            </a:r>
          </a:p>
          <a:p>
            <a:pPr lvl="4"/>
            <a:r>
              <a:rPr lang="it-IT" dirty="0"/>
              <a:t>Quinto livello struttura</a:t>
            </a:r>
          </a:p>
          <a:p>
            <a:pPr lvl="5"/>
            <a:r>
              <a:rPr lang="it-IT" dirty="0"/>
              <a:t>Sesto livello struttura</a:t>
            </a:r>
          </a:p>
          <a:p>
            <a:pPr lvl="6"/>
            <a:r>
              <a:rPr lang="it-IT" dirty="0"/>
              <a:t>Settimo livello struttura</a:t>
            </a:r>
          </a:p>
          <a:p>
            <a:pPr lvl="7"/>
            <a:r>
              <a:rPr lang="it-IT" dirty="0"/>
              <a:t>Ottavo livello struttura</a:t>
            </a:r>
          </a:p>
          <a:p>
            <a:pPr lvl="0"/>
            <a:r>
              <a:rPr lang="it-IT" dirty="0"/>
              <a:t>Nono livello </a:t>
            </a:r>
            <a:r>
              <a:rPr lang="it-IT" dirty="0" err="1"/>
              <a:t>strutturaFare</a:t>
            </a:r>
            <a:r>
              <a:rPr lang="it-IT" dirty="0"/>
              <a:t>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2CA4983F-5600-1148-8D59-870DE23A4206}" type="slidenum">
              <a:rPr lang="nb-NO" smtClean="0"/>
              <a:t>‹N›</a:t>
            </a:fld>
            <a:fld id="{BD7A6C79-84BF-3D4C-9564-D630A5442F79}" type="slidenum">
              <a:rPr lang="nb-NO" smtClean="0"/>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eaLnBrk="1"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eaLnBrk="1"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eaLnBrk="1"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eaLnBrk="1"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eaLnBrk="1"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eaLnBrk="1"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eaLnBrk="1"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eaLnBrk="1"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eaLnBrk="1"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eaLnBrk="1"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660F25E2-689B-46DE-BEA3-8EB1EF1F1152}"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81DEF860-DD1D-46F5-AAC9-EF4BC32DE902}"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5B125982-D456-4A15-ADD5-476AF4D9AEE5}"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4251EFDE-57C9-4325-93A7-60BA2CA348CE}"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C321CDFC-4128-48B0-9C1B-A4F55E7D6C77}"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5C3EA288-1410-4A72-BC46-66C9ADF5DBF5}"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FD6E8ADC-1127-4188-AB05-4BE01FC9A834}"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data 1"/>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3" name="Segnaposto piè di pagina 2"/>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4" name="Segnaposto numero diapositiva 3"/>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9FA5DBDC-D824-436B-A55A-EC08BBC85E3C}" type="slidenum">
              <a:t>‹N›</a:t>
            </a:fld>
            <a:endParaRPr lang="it-IT" dirty="0"/>
          </a:p>
        </p:txBody>
      </p:sp>
      <p:sp>
        <p:nvSpPr>
          <p:cNvPr id="5" name="Segnaposto titolo 4"/>
          <p:cNvSpPr txBox="1">
            <a:spLocks noGrp="1"/>
          </p:cNvSpPr>
          <p:nvPr>
            <p:ph type="title"/>
          </p:nvPr>
        </p:nvSpPr>
        <p:spPr>
          <a:xfrm>
            <a:off x="457200" y="273600"/>
            <a:ext cx="8229240" cy="1144800"/>
          </a:xfrm>
          <a:prstGeom prst="rect">
            <a:avLst/>
          </a:prstGeom>
          <a:noFill/>
          <a:ln>
            <a:noFill/>
          </a:ln>
        </p:spPr>
        <p:txBody>
          <a:bodyPr vert="horz" lIns="0" tIns="0" rIns="0" bIns="0" anchor="ctr"/>
          <a:lstStyle/>
          <a:p>
            <a:endParaRPr lang="it-IT"/>
          </a:p>
        </p:txBody>
      </p:sp>
      <p:sp>
        <p:nvSpPr>
          <p:cNvPr id="6" name="Segnaposto testo 5"/>
          <p:cNvSpPr txBox="1">
            <a:spLocks noGrp="1"/>
          </p:cNvSpPr>
          <p:nvPr>
            <p:ph type="body" idx="1"/>
          </p:nvPr>
        </p:nvSpPr>
        <p:spPr>
          <a:xfrm>
            <a:off x="457200" y="1604520"/>
            <a:ext cx="8229240" cy="4525920"/>
          </a:xfrm>
          <a:prstGeom prst="rect">
            <a:avLst/>
          </a:prstGeom>
          <a:noFill/>
          <a:ln>
            <a:noFill/>
          </a:ln>
        </p:spPr>
        <p:txBody>
          <a:bodyPr vert="horz" lIns="0" tIns="0" rIns="0" bIns="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algn="l" rtl="0" hangingPunct="1">
        <a:tabLst/>
        <a:defRPr lang="it-IT" sz="1800" b="0" i="0" u="none" strike="noStrike" kern="1200" spc="0">
          <a:ln>
            <a:noFill/>
          </a:ln>
          <a:solidFill>
            <a:srgbClr val="FFFFFF"/>
          </a:solidFill>
          <a:latin typeface="Constantia" pitchFamily="18"/>
          <a:ea typeface="Microsoft YaHei" pitchFamily="2"/>
        </a:defRPr>
      </a:lvl1pPr>
    </p:titleStyle>
    <p:bodyStyle>
      <a:lvl1pPr algn="l" rtl="0" hangingPunct="1">
        <a:spcBef>
          <a:spcPts val="0"/>
        </a:spcBef>
        <a:spcAft>
          <a:spcPts val="1417"/>
        </a:spcAft>
        <a:tabLst/>
        <a:defRPr lang="it-IT" sz="2600" b="0" i="0" u="none" strike="noStrike" kern="1200" spc="0">
          <a:ln>
            <a:noFill/>
          </a:ln>
          <a:solidFill>
            <a:srgbClr val="FFFFFF"/>
          </a:solidFill>
          <a:latin typeface="Constantia" pitchFamily="18"/>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DAB97A9D-9614-4EC4-8130-BEF42DCE3822}"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data 4"/>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3" name="Segnaposto piè di pagina 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4" name="Segnaposto numero diapositiva 6"/>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1BBFC076-E1CB-4B1C-8FFF-C6599C2031DC}" type="slidenum">
              <a:t>‹N›</a:t>
            </a:fld>
            <a:endParaRPr lang="it-IT" dirty="0"/>
          </a:p>
        </p:txBody>
      </p:sp>
      <p:sp>
        <p:nvSpPr>
          <p:cNvPr id="5" name="Titolo 1"/>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t">
            <a:noAutofit/>
          </a:bodyPr>
          <a:lstStyle/>
          <a:p>
            <a:pPr lvl="0"/>
            <a:r>
              <a:rPr lang="it-IT"/>
              <a:t>Fate clic per modificare il formato del testo del titoloFare clic per modificare lo stile del titolo</a:t>
            </a:r>
          </a:p>
        </p:txBody>
      </p:sp>
      <p:sp>
        <p:nvSpPr>
          <p:cNvPr id="6" name="Segnaposto contenuto 10"/>
          <p:cNvSpPr txBox="1">
            <a:spLocks noGrp="1"/>
          </p:cNvSpPr>
          <p:nvPr>
            <p:ph type="body" idx="1"/>
          </p:nvPr>
        </p:nvSpPr>
        <p:spPr>
          <a:xfrm>
            <a:off x="45720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contenuto 12"/>
          <p:cNvSpPr txBox="1">
            <a:spLocks noGrp="1"/>
          </p:cNvSpPr>
          <p:nvPr>
            <p:ph type="body" sz="quarter" idx="4294967295"/>
          </p:nvPr>
        </p:nvSpPr>
        <p:spPr>
          <a:xfrm>
            <a:off x="464832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olo 27"/>
          <p:cNvSpPr txBox="1">
            <a:spLocks noGrp="1"/>
          </p:cNvSpPr>
          <p:nvPr>
            <p:ph type="title"/>
          </p:nvPr>
        </p:nvSpPr>
        <p:spPr>
          <a:xfrm>
            <a:off x="457200" y="1433880"/>
            <a:ext cx="8305560" cy="198072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
        <p:nvSpPr>
          <p:cNvPr id="3" name="Connettore 1 7"/>
          <p:cNvSpPr/>
          <p:nvPr/>
        </p:nvSpPr>
        <p:spPr>
          <a:xfrm>
            <a:off x="1463399" y="3549960"/>
            <a:ext cx="2971801" cy="1440"/>
          </a:xfrm>
          <a:prstGeom prst="line">
            <a:avLst/>
          </a:prstGeom>
          <a:noFill/>
          <a:ln w="9360">
            <a:solidFill>
              <a:srgbClr val="F1E8EF"/>
            </a:solid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it-IT" sz="1800" b="0" i="0" u="none" strike="noStrike" kern="1200" dirty="0">
              <a:ln>
                <a:noFill/>
              </a:ln>
              <a:latin typeface="Arial" pitchFamily="18"/>
              <a:ea typeface="Microsoft YaHei" pitchFamily="2"/>
              <a:cs typeface="Mangal" pitchFamily="2"/>
            </a:endParaRPr>
          </a:p>
        </p:txBody>
      </p:sp>
      <p:sp>
        <p:nvSpPr>
          <p:cNvPr id="4" name="Connettore 1 12"/>
          <p:cNvSpPr/>
          <p:nvPr/>
        </p:nvSpPr>
        <p:spPr>
          <a:xfrm>
            <a:off x="4708440" y="3549960"/>
            <a:ext cx="2971800" cy="1440"/>
          </a:xfrm>
          <a:prstGeom prst="line">
            <a:avLst/>
          </a:prstGeom>
          <a:noFill/>
          <a:ln w="9360">
            <a:solidFill>
              <a:srgbClr val="F1E8EF"/>
            </a:solid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it-IT" sz="1800" b="0" i="0" u="none" strike="noStrike" kern="1200" dirty="0">
              <a:ln>
                <a:noFill/>
              </a:ln>
              <a:latin typeface="Arial" pitchFamily="18"/>
              <a:ea typeface="Microsoft YaHei" pitchFamily="2"/>
              <a:cs typeface="Mangal" pitchFamily="2"/>
            </a:endParaRPr>
          </a:p>
        </p:txBody>
      </p:sp>
      <p:sp>
        <p:nvSpPr>
          <p:cNvPr id="5" name="Ovale 13"/>
          <p:cNvSpPr/>
          <p:nvPr/>
        </p:nvSpPr>
        <p:spPr>
          <a:xfrm>
            <a:off x="4540320" y="3526200"/>
            <a:ext cx="45360" cy="453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AC66BB"/>
          </a:solidFill>
          <a:ln w="38160">
            <a:solidFill>
              <a:srgbClr val="AC66BB"/>
            </a:solidFill>
            <a:prstDash val="solid"/>
          </a:ln>
        </p:spPr>
        <p:txBody>
          <a:bodyPr vert="horz" wrap="squar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it-IT" sz="1800" b="0" i="0" u="none" strike="noStrike" kern="1200" dirty="0">
              <a:ln>
                <a:noFill/>
              </a:ln>
              <a:latin typeface="Arial" pitchFamily="18"/>
              <a:ea typeface="Microsoft YaHei" pitchFamily="2"/>
              <a:cs typeface="Mangal" pitchFamily="2"/>
            </a:endParaRPr>
          </a:p>
        </p:txBody>
      </p:sp>
      <p:sp>
        <p:nvSpPr>
          <p:cNvPr id="6" name="Segnaposto data 14"/>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7" name="Segnaposto numero diapositiva 15"/>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5E117AD4-9315-42C2-A84C-D5B03C9702D2}" type="slidenum">
              <a:t>‹N›</a:t>
            </a:fld>
            <a:endParaRPr lang="it-IT" dirty="0"/>
          </a:p>
        </p:txBody>
      </p:sp>
      <p:sp>
        <p:nvSpPr>
          <p:cNvPr id="8" name="Segnaposto piè di pagina 16"/>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9" name="Segnaposto testo 8"/>
          <p:cNvSpPr txBox="1">
            <a:spLocks noGrp="1"/>
          </p:cNvSpPr>
          <p:nvPr>
            <p:ph type="body" idx="1"/>
          </p:nvPr>
        </p:nvSpPr>
        <p:spPr>
          <a:xfrm>
            <a:off x="457200" y="1604520"/>
            <a:ext cx="8229240" cy="4525920"/>
          </a:xfrm>
          <a:prstGeom prst="rect">
            <a:avLst/>
          </a:prstGeom>
          <a:noFill/>
          <a:ln>
            <a:noFill/>
          </a:ln>
        </p:spPr>
        <p:txBody>
          <a:bodyPr vert="horz" lIns="0" tIns="0" rIns="0" bIns="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800" b="0" i="0" u="none" strike="noStrike" kern="1200" spc="0">
          <a:ln>
            <a:noFill/>
          </a:ln>
          <a:solidFill>
            <a:srgbClr val="DBDBDB"/>
          </a:solidFill>
          <a:latin typeface="Constantia" pitchFamily="18"/>
          <a:ea typeface="Microsoft YaHei" pitchFamily="2"/>
          <a:cs typeface="Mangal" pitchFamily="2"/>
        </a:defRPr>
      </a:lvl1pPr>
    </p:titleStyle>
    <p:bodyStyle>
      <a:lvl1pPr algn="l" rtl="0" hangingPunct="1">
        <a:spcBef>
          <a:spcPts val="0"/>
        </a:spcBef>
        <a:spcAft>
          <a:spcPts val="1417"/>
        </a:spcAft>
        <a:tabLst/>
        <a:defRPr lang="it-IT" sz="2600" b="0" i="0" u="none" strike="noStrike" kern="1200" spc="0">
          <a:ln>
            <a:noFill/>
          </a:ln>
          <a:solidFill>
            <a:srgbClr val="FFFFFF"/>
          </a:solidFill>
          <a:latin typeface="Constantia" pitchFamily="18"/>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4E36B6AE-9B6C-409E-B843-5D7DFE6C52D7}"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E4CCF65A-897B-4710-AFF2-2E1B082E43A4}"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FA2B7C84-3D2B-4541-BDCA-45042F6EAA4C}"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8D97FC43-0572-4873-8F35-59114F581CCD}"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6F0551AF-E567-4F8B-A8DB-8B8F306D9C45}"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D213DCB4-40B9-4E6C-A8B9-88133C276DAF}"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8F03EA45-E996-4B66-B667-4E462014BDED}"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41494233-5FB0-48EC-A090-91E86180D026}"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data 4"/>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3" name="Segnaposto piè di pagina 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4" name="Segnaposto numero diapositiva 6"/>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B679C95E-DD1D-4F5A-A25E-1727965A6784}" type="slidenum">
              <a:t>‹N›</a:t>
            </a:fld>
            <a:endParaRPr lang="it-IT" dirty="0"/>
          </a:p>
        </p:txBody>
      </p:sp>
      <p:sp>
        <p:nvSpPr>
          <p:cNvPr id="5" name="Titolo 1"/>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t">
            <a:noAutofit/>
          </a:bodyPr>
          <a:lstStyle/>
          <a:p>
            <a:pPr lvl="0"/>
            <a:r>
              <a:rPr lang="it-IT"/>
              <a:t>Fate clic per modificare il formato del testo del titoloFare clic per modificare lo stile del titolo</a:t>
            </a:r>
          </a:p>
        </p:txBody>
      </p:sp>
      <p:sp>
        <p:nvSpPr>
          <p:cNvPr id="6" name="Segnaposto contenuto 10"/>
          <p:cNvSpPr txBox="1">
            <a:spLocks noGrp="1"/>
          </p:cNvSpPr>
          <p:nvPr>
            <p:ph type="body" idx="1"/>
          </p:nvPr>
        </p:nvSpPr>
        <p:spPr>
          <a:xfrm>
            <a:off x="45720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contenuto 12"/>
          <p:cNvSpPr txBox="1">
            <a:spLocks noGrp="1"/>
          </p:cNvSpPr>
          <p:nvPr>
            <p:ph type="body" sz="quarter" idx="4294967295"/>
          </p:nvPr>
        </p:nvSpPr>
        <p:spPr>
          <a:xfrm>
            <a:off x="464832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75532CAE-BD23-46F4-B1F4-111B974E2BDA}"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data 4"/>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3" name="Segnaposto piè di pagina 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4" name="Segnaposto numero diapositiva 6"/>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07F41C92-6C7F-427A-B2F8-974A60358896}" type="slidenum">
              <a:t>‹N›</a:t>
            </a:fld>
            <a:endParaRPr lang="it-IT" dirty="0"/>
          </a:p>
        </p:txBody>
      </p:sp>
      <p:sp>
        <p:nvSpPr>
          <p:cNvPr id="5" name="Titolo 1"/>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t">
            <a:noAutofit/>
          </a:bodyPr>
          <a:lstStyle/>
          <a:p>
            <a:pPr lvl="0"/>
            <a:r>
              <a:rPr lang="it-IT"/>
              <a:t>Fate clic per modificare il formato del testo del titoloFare clic per modificare lo stile del titolo</a:t>
            </a:r>
          </a:p>
        </p:txBody>
      </p:sp>
      <p:sp>
        <p:nvSpPr>
          <p:cNvPr id="6" name="Segnaposto contenuto 10"/>
          <p:cNvSpPr txBox="1">
            <a:spLocks noGrp="1"/>
          </p:cNvSpPr>
          <p:nvPr>
            <p:ph type="body" idx="1"/>
          </p:nvPr>
        </p:nvSpPr>
        <p:spPr>
          <a:xfrm>
            <a:off x="45720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contenuto 12"/>
          <p:cNvSpPr txBox="1">
            <a:spLocks noGrp="1"/>
          </p:cNvSpPr>
          <p:nvPr>
            <p:ph type="body" sz="quarter" idx="4294967295"/>
          </p:nvPr>
        </p:nvSpPr>
        <p:spPr>
          <a:xfrm>
            <a:off x="464832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26BB0BE9-5366-4A40-9C56-4BB9943F0249}"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data 4"/>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3" name="Segnaposto piè di pagina 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4" name="Segnaposto numero diapositiva 6"/>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E3DE32D1-2FC4-4758-BEDB-99F9A4520390}" type="slidenum">
              <a:t>‹N›</a:t>
            </a:fld>
            <a:endParaRPr lang="it-IT" dirty="0"/>
          </a:p>
        </p:txBody>
      </p:sp>
      <p:sp>
        <p:nvSpPr>
          <p:cNvPr id="5" name="Titolo 1"/>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t">
            <a:noAutofit/>
          </a:bodyPr>
          <a:lstStyle/>
          <a:p>
            <a:pPr lvl="0"/>
            <a:r>
              <a:rPr lang="it-IT"/>
              <a:t>Fate clic per modificare il formato del testo del titoloFare clic per modificare lo stile del titolo</a:t>
            </a:r>
          </a:p>
        </p:txBody>
      </p:sp>
      <p:sp>
        <p:nvSpPr>
          <p:cNvPr id="6" name="Segnaposto contenuto 10"/>
          <p:cNvSpPr txBox="1">
            <a:spLocks noGrp="1"/>
          </p:cNvSpPr>
          <p:nvPr>
            <p:ph type="body" idx="1"/>
          </p:nvPr>
        </p:nvSpPr>
        <p:spPr>
          <a:xfrm>
            <a:off x="45720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contenuto 12"/>
          <p:cNvSpPr txBox="1">
            <a:spLocks noGrp="1"/>
          </p:cNvSpPr>
          <p:nvPr>
            <p:ph type="body" sz="quarter" idx="4294967295"/>
          </p:nvPr>
        </p:nvSpPr>
        <p:spPr>
          <a:xfrm>
            <a:off x="4648320" y="1523880"/>
            <a:ext cx="4059719"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contenuto 8"/>
          <p:cNvSpPr txBox="1">
            <a:spLocks noGrp="1"/>
          </p:cNvSpPr>
          <p:nvPr>
            <p:ph type="body" idx="1"/>
          </p:nvPr>
        </p:nvSpPr>
        <p:spPr>
          <a:xfrm>
            <a:off x="457200" y="1523880"/>
            <a:ext cx="8229240" cy="4571640"/>
          </a:xfrm>
          <a:prstGeom prst="rect">
            <a:avLst/>
          </a:prstGeom>
          <a:noFill/>
          <a:ln>
            <a:noFill/>
          </a:ln>
        </p:spPr>
        <p:txBody>
          <a:bodyPr vert="horz" wrap="square" lIns="90000" tIns="45000" rIns="90000" bIns="45000" anchor="t">
            <a:noAutofit/>
          </a:body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13"/>
          <p:cNvSpPr txBox="1">
            <a:spLocks noGrp="1"/>
          </p:cNvSpPr>
          <p:nvPr>
            <p:ph type="dt" sz="half" idx="2"/>
          </p:nvPr>
        </p:nvSpPr>
        <p:spPr>
          <a:xfrm>
            <a:off x="5791320" y="6203520"/>
            <a:ext cx="2590560" cy="383760"/>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endParaRPr lang="it-IT" dirty="0"/>
          </a:p>
        </p:txBody>
      </p:sp>
      <p:sp>
        <p:nvSpPr>
          <p:cNvPr id="4" name="Segnaposto numero diapositiva 14"/>
          <p:cNvSpPr txBox="1">
            <a:spLocks noGrp="1"/>
          </p:cNvSpPr>
          <p:nvPr>
            <p:ph type="sldNum" sz="quarter" idx="4"/>
          </p:nvPr>
        </p:nvSpPr>
        <p:spPr>
          <a:xfrm>
            <a:off x="8410680" y="6181560"/>
            <a:ext cx="609120" cy="45683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it-IT" sz="1800" b="0" i="0" u="none" strike="noStrike" kern="1200" spc="0">
                <a:solidFill>
                  <a:srgbClr val="FFFFFF"/>
                </a:solidFill>
                <a:latin typeface="Constantia" pitchFamily="18"/>
                <a:ea typeface="Arial Unicode MS" pitchFamily="2"/>
                <a:cs typeface="Tahoma" pitchFamily="2"/>
              </a:defRPr>
            </a:lvl1pPr>
          </a:lstStyle>
          <a:p>
            <a:pPr lvl="0"/>
            <a:fld id="{56302DE2-E6F2-480B-8BB0-8B55C468EBC0}" type="slidenum">
              <a:t>‹N›</a:t>
            </a:fld>
            <a:endParaRPr lang="it-IT" dirty="0"/>
          </a:p>
        </p:txBody>
      </p:sp>
      <p:sp>
        <p:nvSpPr>
          <p:cNvPr id="5" name="Segnaposto piè di pagina 15"/>
          <p:cNvSpPr txBox="1">
            <a:spLocks noGrp="1"/>
          </p:cNvSpPr>
          <p:nvPr>
            <p:ph type="ftr" sz="quarter" idx="3"/>
          </p:nvPr>
        </p:nvSpPr>
        <p:spPr>
          <a:xfrm>
            <a:off x="2133720" y="6203520"/>
            <a:ext cx="3580919" cy="383760"/>
          </a:xfrm>
          <a:prstGeom prst="rect">
            <a:avLst/>
          </a:prstGeom>
          <a:noFill/>
          <a:ln>
            <a:noFill/>
          </a:ln>
        </p:spPr>
        <p:txBody>
          <a:bodyPr wrap="square" lIns="90000" tIns="45000" rIns="90000" bIns="45000" anchor="t" anchorCtr="0">
            <a:noAutofit/>
          </a:bodyPr>
          <a:lstStyle>
            <a:lvl1pPr lvl="0" rtl="0" hangingPunct="0">
              <a:buNone/>
              <a:tabLst/>
              <a:defRPr lang="it-IT" sz="2400" kern="1200">
                <a:latin typeface="Times New Roman" pitchFamily="18"/>
                <a:ea typeface="Arial Unicode MS" pitchFamily="2"/>
                <a:cs typeface="Tahoma" pitchFamily="2"/>
              </a:defRPr>
            </a:lvl1pPr>
          </a:lstStyle>
          <a:p>
            <a:pPr lvl="0"/>
            <a:r>
              <a:rPr lang="it-IT" dirty="0" smtClean="0"/>
              <a:t>R.Carretti</a:t>
            </a:r>
            <a:endParaRPr lang="it-IT" dirty="0"/>
          </a:p>
        </p:txBody>
      </p:sp>
      <p:sp>
        <p:nvSpPr>
          <p:cNvPr id="6" name="Titolo 16"/>
          <p:cNvSpPr txBox="1">
            <a:spLocks noGrp="1"/>
          </p:cNvSpPr>
          <p:nvPr>
            <p:ph type="title"/>
          </p:nvPr>
        </p:nvSpPr>
        <p:spPr>
          <a:xfrm>
            <a:off x="457200" y="152280"/>
            <a:ext cx="8229240" cy="1218960"/>
          </a:xfrm>
          <a:prstGeom prst="rect">
            <a:avLst/>
          </a:prstGeom>
          <a:noFill/>
          <a:ln>
            <a:noFill/>
          </a:ln>
        </p:spPr>
        <p:txBody>
          <a:bodyPr vert="horz" wrap="square" lIns="90000" tIns="45000" rIns="90000" bIns="45000" anchor="b">
            <a:noAutofit/>
          </a:bodyPr>
          <a:lstStyle/>
          <a:p>
            <a:pPr lvl="0"/>
            <a:r>
              <a:rPr lang="it-IT"/>
              <a:t>Fate clic per modificare il formato del testo del titoloFare clic per modificare lo stile del titolo</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dt="0"/>
  <p:txStyles>
    <p:titleStyle>
      <a:lvl1pPr lvl="0" algn="l" rtl="0" hangingPunct="1">
        <a:spcBef>
          <a:spcPts val="0"/>
        </a:spcBef>
        <a:spcAft>
          <a:spcPts val="0"/>
        </a:spcAft>
        <a:buNone/>
        <a:tabLst/>
        <a:defRPr lang="it-IT" sz="4200" b="0" i="0" u="none" strike="noStrike" kern="1200" spc="0">
          <a:ln>
            <a:noFill/>
          </a:ln>
          <a:solidFill>
            <a:srgbClr val="DBDBDB"/>
          </a:solidFill>
          <a:latin typeface="Constantia" pitchFamily="18"/>
          <a:ea typeface="Microsoft YaHei" pitchFamily="2"/>
          <a:cs typeface="Mangal" pitchFamily="2"/>
        </a:defRPr>
      </a:lvl1pPr>
    </p:titleStyle>
    <p:bodyStyle>
      <a:lvl1pPr lvl="0"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1pPr>
      <a:lvl2pPr lvl="1"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2pPr>
      <a:lvl3pPr lvl="2"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3pPr>
      <a:lvl4pPr lvl="3" algn="l" rtl="0" hangingPunct="1">
        <a:spcBef>
          <a:spcPts val="0"/>
        </a:spcBef>
        <a:spcAft>
          <a:spcPts val="1417"/>
        </a:spcAft>
        <a:buSzPct val="7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4pPr>
      <a:lvl5pPr lvl="4"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5pPr>
      <a:lvl6pPr lvl="5"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6pPr>
      <a:lvl7pPr lvl="6"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7pPr>
      <a:lvl8pPr lvl="7" algn="l" rtl="0" hangingPunct="1">
        <a:spcBef>
          <a:spcPts val="0"/>
        </a:spcBef>
        <a:spcAft>
          <a:spcPts val="1417"/>
        </a:spcAft>
        <a:buSzPct val="45000"/>
        <a:buFont typeface="StarSymbol"/>
        <a:buChar char="●"/>
        <a:tabLst/>
        <a:defRPr lang="it-IT" sz="2600" b="0" i="0" u="none" strike="noStrike" kern="1200" spc="0">
          <a:ln>
            <a:noFill/>
          </a:ln>
          <a:solidFill>
            <a:srgbClr val="FFFFFF"/>
          </a:solidFill>
          <a:latin typeface="Constantia" pitchFamily="18"/>
          <a:ea typeface="Microsoft YaHei" pitchFamily="2"/>
          <a:cs typeface="Mangal" pitchFamily="2"/>
        </a:defRPr>
      </a:lvl8pPr>
      <a:lvl9pPr marL="0" marR="0" lvl="0" indent="0" algn="l" rtl="0" hangingPunct="1">
        <a:spcBef>
          <a:spcPts val="601"/>
        </a:spcBef>
        <a:spcAft>
          <a:spcPts val="1417"/>
        </a:spcAft>
        <a:buClr>
          <a:srgbClr val="AC66BB"/>
        </a:buClr>
        <a:buSzPct val="85000"/>
        <a:buFont typeface="Wingdings 2"/>
        <a:buChar char=""/>
        <a:tabLst/>
        <a:defRPr lang="it-IT" sz="2600" b="0" i="0" u="none" strike="noStrike" kern="1200" spc="0">
          <a:ln>
            <a:noFill/>
          </a:ln>
          <a:solidFill>
            <a:srgbClr val="FFFFFF"/>
          </a:solidFill>
          <a:latin typeface="Constantia" pitchFamily="18"/>
          <a:ea typeface="Microsoft YaHei" pitchFamily="2"/>
          <a:cs typeface="Mangal" pitchFamily="2"/>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7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18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9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205.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8.xml"/><Relationship Id="rId1" Type="http://schemas.openxmlformats.org/officeDocument/2006/relationships/slideLayout" Target="../slideLayouts/slideLayout2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9.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71.xml"/></Relationships>
</file>

<file path=ppt/slides/_rels/slide5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2.xml"/><Relationship Id="rId1" Type="http://schemas.openxmlformats.org/officeDocument/2006/relationships/slideLayout" Target="../slideLayouts/slideLayout282.xm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Segnaposto contenuto 2"/>
          <p:cNvSpPr txBox="1">
            <a:spLocks noGrp="1"/>
          </p:cNvSpPr>
          <p:nvPr>
            <p:ph type="body" idx="4294967295"/>
          </p:nvPr>
        </p:nvSpPr>
        <p:spPr>
          <a:xfrm>
            <a:off x="457200" y="321972"/>
            <a:ext cx="8229240" cy="3567448"/>
          </a:xfrm>
        </p:spPr>
        <p:txBody>
          <a:bodyPr/>
          <a:lstStyle/>
          <a:p>
            <a:pPr lvl="0" algn="ctr">
              <a:spcBef>
                <a:spcPts val="601"/>
              </a:spcBef>
              <a:buNone/>
            </a:pPr>
            <a:r>
              <a:rPr lang="it-IT" sz="4400" b="1" dirty="0" smtClean="0">
                <a:solidFill>
                  <a:schemeClr val="tx1"/>
                </a:solidFill>
              </a:rPr>
              <a:t>LE ARTI MARZIALI</a:t>
            </a:r>
          </a:p>
          <a:p>
            <a:pPr lvl="0" algn="ctr">
              <a:spcBef>
                <a:spcPts val="601"/>
              </a:spcBef>
              <a:buNone/>
            </a:pPr>
            <a:r>
              <a:rPr lang="it-IT" sz="4400" b="1" dirty="0" smtClean="0">
                <a:solidFill>
                  <a:schemeClr val="tx1"/>
                </a:solidFill>
              </a:rPr>
              <a:t>In</a:t>
            </a:r>
          </a:p>
          <a:p>
            <a:pPr lvl="0" algn="ctr">
              <a:spcBef>
                <a:spcPts val="601"/>
              </a:spcBef>
              <a:buNone/>
            </a:pPr>
            <a:r>
              <a:rPr lang="it-IT" sz="3600" b="1" dirty="0" smtClean="0">
                <a:solidFill>
                  <a:schemeClr val="tx1"/>
                </a:solidFill>
              </a:rPr>
              <a:t>Occidente India Cina Giappone</a:t>
            </a:r>
            <a:endParaRPr lang="it-IT" sz="3600" b="1" dirty="0">
              <a:solidFill>
                <a:srgbClr val="FF0000"/>
              </a:solidFill>
            </a:endParaRPr>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A752C557-9B2A-4993-8B44-EF445669AA3B}" type="slidenum">
              <a:rPr lang="nb-NO" smtClean="0"/>
              <a:t>1</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sz="6000" dirty="0" smtClean="0">
                <a:solidFill>
                  <a:srgbClr val="C00000"/>
                </a:solidFill>
              </a:rPr>
              <a:t>JUDO </a:t>
            </a:r>
            <a:r>
              <a:rPr lang="it-IT" sz="2800" dirty="0" smtClean="0">
                <a:solidFill>
                  <a:srgbClr val="C00000"/>
                </a:solidFill>
              </a:rPr>
              <a:t>(la prima diffusa in Italia)</a:t>
            </a:r>
            <a:endParaRPr lang="it-IT" sz="2800" dirty="0">
              <a:solidFill>
                <a:srgbClr val="C00000"/>
              </a:solidFill>
            </a:endParaRPr>
          </a:p>
        </p:txBody>
      </p:sp>
      <p:pic>
        <p:nvPicPr>
          <p:cNvPr id="7"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1973"/>
            <a:ext cx="8229600" cy="3636053"/>
          </a:xfrm>
        </p:spPr>
      </p:pic>
      <p:sp>
        <p:nvSpPr>
          <p:cNvPr id="2" name="Segnaposto piè di pagina 1"/>
          <p:cNvSpPr>
            <a:spLocks noGrp="1"/>
          </p:cNvSpPr>
          <p:nvPr>
            <p:ph type="ftr" sz="quarter" idx="12"/>
          </p:nvPr>
        </p:nvSpPr>
        <p:spPr/>
        <p:txBody>
          <a:bodyPr/>
          <a:lstStyle/>
          <a:p>
            <a:pPr lvl="0"/>
            <a:r>
              <a:rPr lang="it-IT" dirty="0" smtClean="0"/>
              <a:t>R.Carretti</a:t>
            </a:r>
            <a:endParaRPr lang="it-IT" dirty="0"/>
          </a:p>
        </p:txBody>
      </p:sp>
      <p:sp>
        <p:nvSpPr>
          <p:cNvPr id="3" name="Segnaposto numero diapositiva 2"/>
          <p:cNvSpPr>
            <a:spLocks noGrp="1"/>
          </p:cNvSpPr>
          <p:nvPr>
            <p:ph type="sldNum" sz="quarter" idx="11"/>
          </p:nvPr>
        </p:nvSpPr>
        <p:spPr/>
        <p:txBody>
          <a:bodyPr/>
          <a:lstStyle/>
          <a:p>
            <a:pPr lvl="0"/>
            <a:fld id="{7CC82ED7-F32C-4EE2-9494-9645A897AE03}" type="slidenum">
              <a:rPr lang="nb-NO" smtClean="0"/>
              <a:t>10</a:t>
            </a:fld>
            <a:endParaRPr lang="nb-NO" dirty="0"/>
          </a:p>
        </p:txBody>
      </p:sp>
    </p:spTree>
    <p:extLst>
      <p:ext uri="{BB962C8B-B14F-4D97-AF65-F5344CB8AC3E}">
        <p14:creationId xmlns:p14="http://schemas.microsoft.com/office/powerpoint/2010/main" val="3590971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37882" y="206062"/>
            <a:ext cx="8229600" cy="2031325"/>
          </a:xfrm>
          <a:prstGeom prst="rect">
            <a:avLst/>
          </a:prstGeom>
          <a:noFill/>
        </p:spPr>
        <p:txBody>
          <a:bodyPr wrap="square" rtlCol="0">
            <a:spAutoFit/>
          </a:bodyPr>
          <a:lstStyle/>
          <a:p>
            <a:pPr algn="ctr"/>
            <a:endParaRPr lang="it-IT" dirty="0" smtClean="0">
              <a:latin typeface="Adobe Gothic Std B" panose="020B0800000000000000" pitchFamily="34" charset="-128"/>
              <a:ea typeface="Adobe Gothic Std B" panose="020B0800000000000000" pitchFamily="34" charset="-128"/>
            </a:endParaRPr>
          </a:p>
          <a:p>
            <a:pPr algn="ctr"/>
            <a:r>
              <a:rPr lang="it-IT" dirty="0" smtClean="0">
                <a:latin typeface="Adobe Gothic Std B" panose="020B0800000000000000" pitchFamily="34" charset="-128"/>
                <a:ea typeface="Adobe Gothic Std B" panose="020B0800000000000000" pitchFamily="34" charset="-128"/>
              </a:rPr>
              <a:t>Con la Globalizzazione le culture si avvicinano.  </a:t>
            </a:r>
          </a:p>
          <a:p>
            <a:pPr algn="ctr"/>
            <a:r>
              <a:rPr lang="it-IT" dirty="0" smtClean="0">
                <a:latin typeface="Adobe Gothic Std B" panose="020B0800000000000000" pitchFamily="34" charset="-128"/>
                <a:ea typeface="Adobe Gothic Std B" panose="020B0800000000000000" pitchFamily="34" charset="-128"/>
              </a:rPr>
              <a:t>Il concetto interattivo di mente / corpo /relazioni  nella evoluzione della persona in occidente e quello sperimentato in oriente da secoli </a:t>
            </a:r>
          </a:p>
          <a:p>
            <a:pPr algn="ctr"/>
            <a:r>
              <a:rPr lang="it-IT" dirty="0" smtClean="0">
                <a:latin typeface="Adobe Gothic Std B" panose="020B0800000000000000" pitchFamily="34" charset="-128"/>
                <a:ea typeface="Adobe Gothic Std B" panose="020B0800000000000000" pitchFamily="34" charset="-128"/>
              </a:rPr>
              <a:t>si incontrano</a:t>
            </a:r>
          </a:p>
          <a:p>
            <a:pPr algn="ctr"/>
            <a:endParaRPr lang="it-IT" dirty="0">
              <a:latin typeface="Adobe Gothic Std B" panose="020B0800000000000000" pitchFamily="34" charset="-128"/>
              <a:ea typeface="Adobe Gothic Std B" panose="020B0800000000000000" pitchFamily="34" charset="-128"/>
            </a:endParaRPr>
          </a:p>
          <a:p>
            <a:pPr algn="ctr"/>
            <a:endParaRPr lang="it-IT" dirty="0">
              <a:latin typeface="Adobe Gothic Std B" panose="020B0800000000000000" pitchFamily="34" charset="-128"/>
              <a:ea typeface="Adobe Gothic Std B" panose="020B0800000000000000" pitchFamily="34" charset="-128"/>
            </a:endParaRPr>
          </a:p>
        </p:txBody>
      </p:sp>
      <p:sp>
        <p:nvSpPr>
          <p:cNvPr id="3" name="Ovale 2"/>
          <p:cNvSpPr/>
          <p:nvPr/>
        </p:nvSpPr>
        <p:spPr>
          <a:xfrm>
            <a:off x="725241" y="2344780"/>
            <a:ext cx="3676918" cy="294926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endParaRPr lang="it-IT" dirty="0"/>
          </a:p>
        </p:txBody>
      </p:sp>
      <p:sp>
        <p:nvSpPr>
          <p:cNvPr id="4" name="Ovale 3"/>
          <p:cNvSpPr/>
          <p:nvPr/>
        </p:nvSpPr>
        <p:spPr>
          <a:xfrm>
            <a:off x="3876542" y="2382307"/>
            <a:ext cx="3777533" cy="29370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p:cNvSpPr txBox="1"/>
          <p:nvPr/>
        </p:nvSpPr>
        <p:spPr>
          <a:xfrm>
            <a:off x="4873045" y="3558447"/>
            <a:ext cx="2176529" cy="584775"/>
          </a:xfrm>
          <a:prstGeom prst="rect">
            <a:avLst/>
          </a:prstGeom>
          <a:noFill/>
        </p:spPr>
        <p:txBody>
          <a:bodyPr wrap="square" rtlCol="0">
            <a:spAutoFit/>
          </a:bodyPr>
          <a:lstStyle/>
          <a:p>
            <a:r>
              <a:rPr lang="it-IT" sz="3200" b="1" dirty="0" smtClean="0"/>
              <a:t>ORIENTE</a:t>
            </a:r>
            <a:endParaRPr lang="it-IT" sz="3200" b="1" dirty="0"/>
          </a:p>
        </p:txBody>
      </p:sp>
      <p:sp>
        <p:nvSpPr>
          <p:cNvPr id="6" name="CasellaDiTesto 5"/>
          <p:cNvSpPr txBox="1"/>
          <p:nvPr/>
        </p:nvSpPr>
        <p:spPr>
          <a:xfrm>
            <a:off x="1456120" y="3548124"/>
            <a:ext cx="1815921" cy="492443"/>
          </a:xfrm>
          <a:prstGeom prst="rect">
            <a:avLst/>
          </a:prstGeom>
          <a:noFill/>
        </p:spPr>
        <p:txBody>
          <a:bodyPr wrap="square" rtlCol="0">
            <a:spAutoFit/>
          </a:bodyPr>
          <a:lstStyle/>
          <a:p>
            <a:r>
              <a:rPr lang="it-IT" sz="2600" b="1" dirty="0" smtClean="0">
                <a:solidFill>
                  <a:schemeClr val="bg1"/>
                </a:solidFill>
              </a:rPr>
              <a:t>OCCIDENTE</a:t>
            </a:r>
            <a:endParaRPr lang="it-IT" sz="2600" b="1" dirty="0">
              <a:solidFill>
                <a:schemeClr val="bg1"/>
              </a:solidFill>
            </a:endParaRPr>
          </a:p>
        </p:txBody>
      </p:sp>
      <p:sp>
        <p:nvSpPr>
          <p:cNvPr id="8" name="CasellaDiTesto 7"/>
          <p:cNvSpPr txBox="1"/>
          <p:nvPr/>
        </p:nvSpPr>
        <p:spPr>
          <a:xfrm>
            <a:off x="2852671" y="4878829"/>
            <a:ext cx="1262130" cy="369332"/>
          </a:xfrm>
          <a:prstGeom prst="rect">
            <a:avLst/>
          </a:prstGeom>
          <a:noFill/>
        </p:spPr>
        <p:txBody>
          <a:bodyPr wrap="square" rtlCol="0">
            <a:spAutoFit/>
          </a:bodyPr>
          <a:lstStyle/>
          <a:p>
            <a:r>
              <a:rPr lang="it-IT" dirty="0" smtClean="0"/>
              <a:t>INDIVIDUO</a:t>
            </a:r>
            <a:endParaRPr lang="it-IT" dirty="0"/>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127" y="4035534"/>
            <a:ext cx="2857500" cy="2857500"/>
          </a:xfrm>
          <a:prstGeom prst="rect">
            <a:avLst/>
          </a:prstGeom>
        </p:spPr>
      </p:pic>
      <p:sp>
        <p:nvSpPr>
          <p:cNvPr id="10" name="CasellaDiTesto 9"/>
          <p:cNvSpPr txBox="1"/>
          <p:nvPr/>
        </p:nvSpPr>
        <p:spPr>
          <a:xfrm>
            <a:off x="2852671" y="5413701"/>
            <a:ext cx="1723353" cy="461665"/>
          </a:xfrm>
          <a:prstGeom prst="rect">
            <a:avLst/>
          </a:prstGeom>
          <a:noFill/>
        </p:spPr>
        <p:txBody>
          <a:bodyPr wrap="square" rtlCol="0">
            <a:spAutoFit/>
          </a:bodyPr>
          <a:lstStyle/>
          <a:p>
            <a:r>
              <a:rPr lang="it-IT" sz="2400" b="1" dirty="0" smtClean="0"/>
              <a:t>INDI</a:t>
            </a:r>
            <a:r>
              <a:rPr lang="it-IT" sz="2400" b="1" dirty="0" smtClean="0">
                <a:solidFill>
                  <a:schemeClr val="bg1"/>
                </a:solidFill>
              </a:rPr>
              <a:t>VIDUO</a:t>
            </a:r>
            <a:endParaRPr lang="it-IT" sz="2400" b="1" dirty="0">
              <a:solidFill>
                <a:schemeClr val="bg1"/>
              </a:solidFill>
            </a:endParaRPr>
          </a:p>
        </p:txBody>
      </p:sp>
      <p:sp>
        <p:nvSpPr>
          <p:cNvPr id="7" name="Segnaposto piè di pagina 6"/>
          <p:cNvSpPr>
            <a:spLocks noGrp="1"/>
          </p:cNvSpPr>
          <p:nvPr>
            <p:ph type="ftr" sz="quarter" idx="12"/>
          </p:nvPr>
        </p:nvSpPr>
        <p:spPr>
          <a:xfrm>
            <a:off x="1117720" y="6252681"/>
            <a:ext cx="3580919" cy="383760"/>
          </a:xfrm>
        </p:spPr>
        <p:txBody>
          <a:bodyPr/>
          <a:lstStyle/>
          <a:p>
            <a:pPr lvl="0"/>
            <a:r>
              <a:rPr lang="it-IT" dirty="0" smtClean="0"/>
              <a:t>R.Carretti</a:t>
            </a:r>
            <a:endParaRPr lang="it-IT" dirty="0"/>
          </a:p>
        </p:txBody>
      </p:sp>
      <p:sp>
        <p:nvSpPr>
          <p:cNvPr id="11" name="Segnaposto numero diapositiva 10"/>
          <p:cNvSpPr>
            <a:spLocks noGrp="1"/>
          </p:cNvSpPr>
          <p:nvPr>
            <p:ph type="sldNum" sz="quarter" idx="11"/>
          </p:nvPr>
        </p:nvSpPr>
        <p:spPr/>
        <p:txBody>
          <a:bodyPr/>
          <a:lstStyle/>
          <a:p>
            <a:pPr lvl="0"/>
            <a:fld id="{A752C557-9B2A-4993-8B44-EF445669AA3B}" type="slidenum">
              <a:rPr lang="nb-NO" smtClean="0"/>
              <a:t>11</a:t>
            </a:fld>
            <a:endParaRPr lang="nb-NO" dirty="0"/>
          </a:p>
        </p:txBody>
      </p:sp>
    </p:spTree>
    <p:extLst>
      <p:ext uri="{BB962C8B-B14F-4D97-AF65-F5344CB8AC3E}">
        <p14:creationId xmlns:p14="http://schemas.microsoft.com/office/powerpoint/2010/main" val="47935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3897877130"/>
              </p:ext>
            </p:extLst>
          </p:nvPr>
        </p:nvGraphicFramePr>
        <p:xfrm>
          <a:off x="1056067" y="721217"/>
          <a:ext cx="7392473" cy="5615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A752C557-9B2A-4993-8B44-EF445669AA3B}" type="slidenum">
              <a:rPr lang="nb-NO" smtClean="0"/>
              <a:t>12</a:t>
            </a:fld>
            <a:endParaRPr lang="nb-NO" dirty="0"/>
          </a:p>
        </p:txBody>
      </p:sp>
    </p:spTree>
    <p:extLst>
      <p:ext uri="{BB962C8B-B14F-4D97-AF65-F5344CB8AC3E}">
        <p14:creationId xmlns:p14="http://schemas.microsoft.com/office/powerpoint/2010/main" val="800583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0456" y="334851"/>
            <a:ext cx="8551572" cy="2092881"/>
          </a:xfrm>
          <a:prstGeom prst="rect">
            <a:avLst/>
          </a:prstGeom>
          <a:noFill/>
        </p:spPr>
        <p:txBody>
          <a:bodyPr wrap="square" rtlCol="0">
            <a:spAutoFit/>
          </a:bodyPr>
          <a:lstStyle/>
          <a:p>
            <a:pPr lvl="0" algn="ctr">
              <a:spcAft>
                <a:spcPts val="1417"/>
              </a:spcAft>
            </a:pPr>
            <a:r>
              <a:rPr lang="it-IT" sz="2600" b="1" dirty="0">
                <a:solidFill>
                  <a:prstClr val="black"/>
                </a:solidFill>
                <a:latin typeface="Constantia" pitchFamily="18"/>
                <a:ea typeface="Microsoft YaHei" pitchFamily="2"/>
              </a:rPr>
              <a:t>LE RELIGIONI ORIENTALI,</a:t>
            </a:r>
            <a:br>
              <a:rPr lang="it-IT" sz="2600" b="1" dirty="0">
                <a:solidFill>
                  <a:prstClr val="black"/>
                </a:solidFill>
                <a:latin typeface="Constantia" pitchFamily="18"/>
                <a:ea typeface="Microsoft YaHei" pitchFamily="2"/>
              </a:rPr>
            </a:br>
            <a:r>
              <a:rPr lang="it-IT" sz="2600" b="1" dirty="0">
                <a:solidFill>
                  <a:prstClr val="black"/>
                </a:solidFill>
                <a:latin typeface="Constantia" pitchFamily="18"/>
                <a:ea typeface="Microsoft YaHei" pitchFamily="2"/>
              </a:rPr>
              <a:t>PUR CON MODALITA’ DIVERSE,</a:t>
            </a:r>
            <a:br>
              <a:rPr lang="it-IT" sz="2600" b="1" dirty="0">
                <a:solidFill>
                  <a:prstClr val="black"/>
                </a:solidFill>
                <a:latin typeface="Constantia" pitchFamily="18"/>
                <a:ea typeface="Microsoft YaHei" pitchFamily="2"/>
              </a:rPr>
            </a:br>
            <a:r>
              <a:rPr lang="it-IT" sz="2600" b="1" dirty="0">
                <a:solidFill>
                  <a:prstClr val="black"/>
                </a:solidFill>
                <a:latin typeface="Constantia" pitchFamily="18"/>
                <a:ea typeface="Microsoft YaHei" pitchFamily="2"/>
              </a:rPr>
              <a:t>SI SONO SVILUPPATE INTORNO AI CONCETTI DI</a:t>
            </a:r>
            <a:br>
              <a:rPr lang="it-IT" sz="2600" b="1" dirty="0">
                <a:solidFill>
                  <a:prstClr val="black"/>
                </a:solidFill>
                <a:latin typeface="Constantia" pitchFamily="18"/>
                <a:ea typeface="Microsoft YaHei" pitchFamily="2"/>
              </a:rPr>
            </a:br>
            <a:r>
              <a:rPr lang="it-IT" sz="2600" b="1" dirty="0">
                <a:solidFill>
                  <a:prstClr val="black"/>
                </a:solidFill>
                <a:latin typeface="Constantia" pitchFamily="18"/>
                <a:ea typeface="Microsoft YaHei" pitchFamily="2"/>
              </a:rPr>
              <a:t> -ARMONIA CON SE’ E L’AMBIENTE</a:t>
            </a:r>
            <a:br>
              <a:rPr lang="it-IT" sz="2600" b="1" dirty="0">
                <a:solidFill>
                  <a:prstClr val="black"/>
                </a:solidFill>
                <a:latin typeface="Constantia" pitchFamily="18"/>
                <a:ea typeface="Microsoft YaHei" pitchFamily="2"/>
              </a:rPr>
            </a:br>
            <a:r>
              <a:rPr lang="it-IT" sz="2600" b="1" dirty="0">
                <a:solidFill>
                  <a:prstClr val="black"/>
                </a:solidFill>
                <a:latin typeface="Constantia" pitchFamily="18"/>
                <a:ea typeface="Microsoft YaHei" pitchFamily="2"/>
              </a:rPr>
              <a:t>-TEORIA DEL GIUSTO MEZZO</a:t>
            </a:r>
          </a:p>
        </p:txBody>
      </p:sp>
      <p:pic>
        <p:nvPicPr>
          <p:cNvPr id="3" name="Immagine 2"/>
          <p:cNvPicPr>
            <a:picLocks noChangeAspect="1"/>
          </p:cNvPicPr>
          <p:nvPr/>
        </p:nvPicPr>
        <p:blipFill>
          <a:blip r:embed="rId2"/>
          <a:stretch>
            <a:fillRect/>
          </a:stretch>
        </p:blipFill>
        <p:spPr>
          <a:xfrm>
            <a:off x="2287482" y="2545380"/>
            <a:ext cx="4229525" cy="3704400"/>
          </a:xfrm>
          <a:prstGeom prst="rect">
            <a:avLst/>
          </a:prstGeom>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674CF315-C007-49EC-B78B-1D9436D25953}" type="slidenum">
              <a:rPr lang="nb-NO" smtClean="0"/>
              <a:t>13</a:t>
            </a:fld>
            <a:endParaRPr lang="nb-NO" dirty="0"/>
          </a:p>
        </p:txBody>
      </p:sp>
    </p:spTree>
    <p:extLst>
      <p:ext uri="{BB962C8B-B14F-4D97-AF65-F5344CB8AC3E}">
        <p14:creationId xmlns:p14="http://schemas.microsoft.com/office/powerpoint/2010/main" val="414669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Secondo il</a:t>
            </a:r>
            <a:br>
              <a:rPr lang="it-IT" dirty="0" smtClean="0">
                <a:solidFill>
                  <a:srgbClr val="FF0000"/>
                </a:solidFill>
              </a:rPr>
            </a:br>
            <a:r>
              <a:rPr lang="it-IT" dirty="0" smtClean="0">
                <a:solidFill>
                  <a:srgbClr val="FF0000"/>
                </a:solidFill>
              </a:rPr>
              <a:t>  Buddismo</a:t>
            </a:r>
            <a:endParaRPr lang="it-IT" dirty="0"/>
          </a:p>
        </p:txBody>
      </p:sp>
      <p:pic>
        <p:nvPicPr>
          <p:cNvPr id="5" name="Segnaposto contenuto 4"/>
          <p:cNvPicPr>
            <a:picLocks noGrp="1" noChangeAspect="1"/>
          </p:cNvPicPr>
          <p:nvPr>
            <p:ph idx="1"/>
          </p:nvPr>
        </p:nvPicPr>
        <p:blipFill rotWithShape="1">
          <a:blip r:embed="rId2">
            <a:extLst>
              <a:ext uri="{28A0092B-C50C-407E-A947-70E740481C1C}">
                <a14:useLocalDpi xmlns:a14="http://schemas.microsoft.com/office/drawing/2010/main" val="0"/>
              </a:ext>
            </a:extLst>
          </a:blip>
          <a:srcRect r="41262"/>
          <a:stretch/>
        </p:blipFill>
        <p:spPr>
          <a:xfrm>
            <a:off x="4055212" y="1008988"/>
            <a:ext cx="3806218" cy="4860000"/>
          </a:xfrm>
        </p:spPr>
      </p:pic>
      <p:sp>
        <p:nvSpPr>
          <p:cNvPr id="4" name="Segnaposto testo 3"/>
          <p:cNvSpPr>
            <a:spLocks noGrp="1"/>
          </p:cNvSpPr>
          <p:nvPr>
            <p:ph type="body" sz="half" idx="2"/>
          </p:nvPr>
        </p:nvSpPr>
        <p:spPr/>
        <p:txBody>
          <a:bodyPr/>
          <a:lstStyle/>
          <a:p>
            <a:r>
              <a:rPr lang="it-IT" sz="2400" dirty="0" smtClean="0">
                <a:solidFill>
                  <a:schemeClr val="tx1"/>
                </a:solidFill>
              </a:rPr>
              <a:t>Ciò che si percepisce attraverso i sensi  non è la realtà ma una percezione illusoria della realtà che può essere compresa davvero solo al raggiungimento dell’illuminazione</a:t>
            </a:r>
            <a:endParaRPr lang="it-IT" sz="2400" dirty="0" smtClean="0">
              <a:solidFill>
                <a:srgbClr val="FF0000"/>
              </a:solidFill>
            </a:endParaRPr>
          </a:p>
          <a:p>
            <a:endParaRPr lang="it-IT" sz="2800" b="1" dirty="0">
              <a:solidFill>
                <a:schemeClr val="tx1"/>
              </a:solidFill>
            </a:endParaRPr>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EDF8E692-9D58-4785-B2ED-8E9A6FCE07E6}" type="slidenum">
              <a:rPr lang="nb-NO" smtClean="0"/>
              <a:t>14</a:t>
            </a:fld>
            <a:endParaRPr lang="nb-NO" dirty="0"/>
          </a:p>
        </p:txBody>
      </p:sp>
    </p:spTree>
    <p:extLst>
      <p:ext uri="{BB962C8B-B14F-4D97-AF65-F5344CB8AC3E}">
        <p14:creationId xmlns:p14="http://schemas.microsoft.com/office/powerpoint/2010/main" val="134459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Secondo il Taoismo</a:t>
            </a:r>
            <a:endParaRPr lang="it-IT" dirty="0">
              <a:solidFill>
                <a:srgbClr val="FF0000"/>
              </a:solidFill>
            </a:endParaRPr>
          </a:p>
        </p:txBody>
      </p:sp>
      <p:pic>
        <p:nvPicPr>
          <p:cNvPr id="5" name="Segnaposto contenut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637" r="12605"/>
          <a:stretch/>
        </p:blipFill>
        <p:spPr>
          <a:xfrm>
            <a:off x="4211379" y="1704006"/>
            <a:ext cx="4000463" cy="3888000"/>
          </a:xfrm>
        </p:spPr>
      </p:pic>
      <p:sp>
        <p:nvSpPr>
          <p:cNvPr id="4" name="Segnaposto testo 3"/>
          <p:cNvSpPr>
            <a:spLocks noGrp="1"/>
          </p:cNvSpPr>
          <p:nvPr>
            <p:ph type="body" sz="half" idx="2"/>
          </p:nvPr>
        </p:nvSpPr>
        <p:spPr/>
        <p:txBody>
          <a:bodyPr/>
          <a:lstStyle/>
          <a:p>
            <a:r>
              <a:rPr lang="it-IT" sz="2600" dirty="0" smtClean="0">
                <a:solidFill>
                  <a:schemeClr val="tx1"/>
                </a:solidFill>
              </a:rPr>
              <a:t>Ciò </a:t>
            </a:r>
            <a:r>
              <a:rPr lang="it-IT" sz="2600" dirty="0">
                <a:solidFill>
                  <a:schemeClr val="tx1"/>
                </a:solidFill>
              </a:rPr>
              <a:t>che si percepisce attraverso i sensi </a:t>
            </a:r>
            <a:r>
              <a:rPr lang="it-IT" sz="2600" dirty="0" smtClean="0">
                <a:solidFill>
                  <a:schemeClr val="tx1"/>
                </a:solidFill>
              </a:rPr>
              <a:t>è </a:t>
            </a:r>
            <a:r>
              <a:rPr lang="it-IT" sz="2600" dirty="0">
                <a:solidFill>
                  <a:schemeClr val="tx1"/>
                </a:solidFill>
              </a:rPr>
              <a:t>la realtà </a:t>
            </a:r>
            <a:r>
              <a:rPr lang="it-IT" sz="2600" dirty="0" smtClean="0">
                <a:solidFill>
                  <a:schemeClr val="tx1"/>
                </a:solidFill>
              </a:rPr>
              <a:t>e l’uomo vi si armonizza senza contrastarla  creando una relazione armonica circolare tra sé e l’Universo</a:t>
            </a:r>
          </a:p>
          <a:p>
            <a:r>
              <a:rPr lang="it-IT" sz="2000" dirty="0" smtClean="0">
                <a:solidFill>
                  <a:schemeClr val="tx1"/>
                </a:solidFill>
              </a:rPr>
              <a:t> </a:t>
            </a:r>
            <a:endParaRPr lang="it-IT" sz="2000" dirty="0">
              <a:solidFill>
                <a:schemeClr val="tx1"/>
              </a:solidFill>
            </a:endParaRPr>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EDF8E692-9D58-4785-B2ED-8E9A6FCE07E6}" type="slidenum">
              <a:rPr lang="nb-NO" smtClean="0"/>
              <a:t>15</a:t>
            </a:fld>
            <a:endParaRPr lang="nb-NO" dirty="0"/>
          </a:p>
        </p:txBody>
      </p:sp>
    </p:spTree>
    <p:extLst>
      <p:ext uri="{BB962C8B-B14F-4D97-AF65-F5344CB8AC3E}">
        <p14:creationId xmlns:p14="http://schemas.microsoft.com/office/powerpoint/2010/main" val="2359382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L’uomo può scegliere tra molti metodi per la ricerca dell’armonia</a:t>
            </a:r>
            <a:endParaRPr lang="it-IT" dirty="0">
              <a:solidFill>
                <a:schemeClr val="tx1"/>
              </a:solidFill>
            </a:endParaRPr>
          </a:p>
        </p:txBody>
      </p:sp>
      <p:pic>
        <p:nvPicPr>
          <p:cNvPr id="6" name="Segnaposto contenuto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58" t="7967" r="2892" b="20327"/>
          <a:stretch/>
        </p:blipFill>
        <p:spPr>
          <a:xfrm>
            <a:off x="1805394" y="1406636"/>
            <a:ext cx="4917516" cy="4716000"/>
          </a:xfrm>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7CC82ED7-F32C-4EE2-9494-9645A897AE03}" type="slidenum">
              <a:rPr lang="nb-NO" smtClean="0"/>
              <a:t>16</a:t>
            </a:fld>
            <a:endParaRPr lang="nb-NO" dirty="0"/>
          </a:p>
        </p:txBody>
      </p:sp>
    </p:spTree>
    <p:extLst>
      <p:ext uri="{BB962C8B-B14F-4D97-AF65-F5344CB8AC3E}">
        <p14:creationId xmlns:p14="http://schemas.microsoft.com/office/powerpoint/2010/main" val="264248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400" dirty="0" smtClean="0">
                <a:solidFill>
                  <a:schemeClr val="tx1"/>
                </a:solidFill>
              </a:rPr>
              <a:t>LA RICERCA DELL’EQUILIBRIO NELLA MEDICINA CINESE E NELLE DISCIPLINE DI LUNGA VITA</a:t>
            </a:r>
            <a:endParaRPr lang="it-IT" sz="2400" dirty="0">
              <a:solidFill>
                <a:schemeClr val="tx1"/>
              </a:solidFill>
            </a:endParaRPr>
          </a:p>
        </p:txBody>
      </p:sp>
      <p:sp>
        <p:nvSpPr>
          <p:cNvPr id="5" name="Segnaposto contenuto 4"/>
          <p:cNvSpPr>
            <a:spLocks noGrp="1"/>
          </p:cNvSpPr>
          <p:nvPr>
            <p:ph idx="1"/>
          </p:nvPr>
        </p:nvSpPr>
        <p:spPr>
          <a:gradFill flip="none" rotWithShape="1">
            <a:gsLst>
              <a:gs pos="0">
                <a:schemeClr val="bg1"/>
              </a:gs>
              <a:gs pos="98000">
                <a:srgbClr val="000000"/>
              </a:gs>
              <a:gs pos="49000">
                <a:srgbClr val="FF6600"/>
              </a:gs>
            </a:gsLst>
            <a:path path="circle">
              <a:fillToRect l="50000" t="50000" r="50000" b="50000"/>
            </a:path>
            <a:tileRect/>
          </a:gradFill>
          <a:effectLst>
            <a:glow rad="101600">
              <a:srgbClr val="FF6600">
                <a:alpha val="75000"/>
              </a:srgbClr>
            </a:glow>
          </a:effectLst>
        </p:spPr>
        <p:txBody>
          <a:bodyPr/>
          <a:lstStyle/>
          <a:p>
            <a:pPr>
              <a:buNone/>
            </a:pPr>
            <a:endParaRPr lang="it-IT" dirty="0"/>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7CC82ED7-F32C-4EE2-9494-9645A897AE03}" type="slidenum">
              <a:rPr lang="nb-NO" smtClean="0"/>
              <a:t>17</a:t>
            </a:fld>
            <a:endParaRPr lang="nb-NO" dirty="0"/>
          </a:p>
        </p:txBody>
      </p:sp>
    </p:spTree>
    <p:extLst>
      <p:ext uri="{BB962C8B-B14F-4D97-AF65-F5344CB8AC3E}">
        <p14:creationId xmlns:p14="http://schemas.microsoft.com/office/powerpoint/2010/main" val="796197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0"/>
            <a:ext cx="8229240" cy="2996639"/>
          </a:xfrm>
        </p:spPr>
        <p:txBody>
          <a:bodyPr anchor="t"/>
          <a:lstStyle/>
          <a:p>
            <a:pPr lvl="0" algn="ctr"/>
            <a:r>
              <a:rPr lang="it-IT" sz="2400" b="1" dirty="0">
                <a:solidFill>
                  <a:schemeClr val="tx1"/>
                </a:solidFill>
                <a:latin typeface="Batang" pitchFamily="18"/>
              </a:rPr>
              <a:t>Tai Chi </a:t>
            </a:r>
            <a:r>
              <a:rPr lang="it-IT" sz="2400" b="1" dirty="0" smtClean="0">
                <a:solidFill>
                  <a:schemeClr val="tx1"/>
                </a:solidFill>
                <a:latin typeface="Batang" pitchFamily="18"/>
              </a:rPr>
              <a:t>Chuan, </a:t>
            </a:r>
            <a:r>
              <a:rPr lang="it-IT" sz="2400" b="1" dirty="0">
                <a:solidFill>
                  <a:schemeClr val="tx1"/>
                </a:solidFill>
                <a:latin typeface="Batang" pitchFamily="18"/>
              </a:rPr>
              <a:t>che significa letteralmente </a:t>
            </a:r>
            <a:r>
              <a:rPr lang="it-IT" sz="2400" b="1" dirty="0" smtClean="0">
                <a:solidFill>
                  <a:schemeClr val="tx1"/>
                </a:solidFill>
                <a:latin typeface="Batang" pitchFamily="18"/>
              </a:rPr>
              <a:t/>
            </a:r>
            <a:br>
              <a:rPr lang="it-IT" sz="2400" b="1" dirty="0" smtClean="0">
                <a:solidFill>
                  <a:schemeClr val="tx1"/>
                </a:solidFill>
                <a:latin typeface="Batang" pitchFamily="18"/>
              </a:rPr>
            </a:br>
            <a:r>
              <a:rPr lang="it-IT" sz="2400" b="1" dirty="0" smtClean="0">
                <a:solidFill>
                  <a:schemeClr val="tx1"/>
                </a:solidFill>
                <a:latin typeface="Batang" pitchFamily="18"/>
              </a:rPr>
              <a:t>«</a:t>
            </a:r>
            <a:r>
              <a:rPr lang="it-IT" sz="2400" b="1" dirty="0">
                <a:solidFill>
                  <a:schemeClr val="tx1"/>
                </a:solidFill>
                <a:latin typeface="Batang" pitchFamily="18"/>
              </a:rPr>
              <a:t>suprema arte di combattimento</a:t>
            </a:r>
            <a:r>
              <a:rPr lang="it-IT" sz="2400" b="1" dirty="0" smtClean="0">
                <a:solidFill>
                  <a:schemeClr val="tx1"/>
                </a:solidFill>
                <a:latin typeface="Batang" pitchFamily="18"/>
              </a:rPr>
              <a:t>», </a:t>
            </a:r>
            <a:r>
              <a:rPr lang="it-IT" sz="2400" b="1" dirty="0">
                <a:solidFill>
                  <a:schemeClr val="tx1"/>
                </a:solidFill>
                <a:latin typeface="Batang" pitchFamily="18"/>
              </a:rPr>
              <a:t/>
            </a:r>
            <a:br>
              <a:rPr lang="it-IT" sz="2400" b="1" dirty="0">
                <a:solidFill>
                  <a:schemeClr val="tx1"/>
                </a:solidFill>
                <a:latin typeface="Batang" pitchFamily="18"/>
              </a:rPr>
            </a:br>
            <a:r>
              <a:rPr lang="it-IT" sz="2400" b="1" dirty="0">
                <a:solidFill>
                  <a:schemeClr val="tx1"/>
                </a:solidFill>
                <a:latin typeface="Batang" pitchFamily="18"/>
              </a:rPr>
              <a:t>è un’arte marziale che si è trasformata nel corso dei secoli in una raffinata forma di esercizio per la salute ed il benessere.</a:t>
            </a:r>
            <a:r>
              <a:rPr lang="it-IT" sz="2800" b="1" dirty="0">
                <a:solidFill>
                  <a:schemeClr val="tx1"/>
                </a:solidFill>
                <a:latin typeface="Batang" pitchFamily="18"/>
              </a:rPr>
              <a:t/>
            </a:r>
            <a:br>
              <a:rPr lang="it-IT" sz="2800" b="1" dirty="0">
                <a:solidFill>
                  <a:schemeClr val="tx1"/>
                </a:solidFill>
                <a:latin typeface="Batang" pitchFamily="18"/>
              </a:rPr>
            </a:br>
            <a:endParaRPr lang="it-IT" sz="2800" b="1" dirty="0">
              <a:solidFill>
                <a:schemeClr val="tx1"/>
              </a:solidFill>
              <a:latin typeface="Batang" pitchFamily="18"/>
            </a:endParaRPr>
          </a:p>
        </p:txBody>
      </p:sp>
      <p:sp>
        <p:nvSpPr>
          <p:cNvPr id="4" name="Rettangolo 3"/>
          <p:cNvSpPr/>
          <p:nvPr/>
        </p:nvSpPr>
        <p:spPr>
          <a:xfrm>
            <a:off x="4420356" y="3244334"/>
            <a:ext cx="303288" cy="369332"/>
          </a:xfrm>
          <a:prstGeom prst="rect">
            <a:avLst/>
          </a:prstGeom>
        </p:spPr>
        <p:txBody>
          <a:bodyPr wrap="none">
            <a:spAutoFit/>
          </a:bodyPr>
          <a:lstStyle/>
          <a:p>
            <a:r>
              <a:rPr lang="it-IT" dirty="0"/>
              <a:t>P</a:t>
            </a:r>
          </a:p>
        </p:txBody>
      </p:sp>
      <p:sp>
        <p:nvSpPr>
          <p:cNvPr id="5" name="Rettangolo 4"/>
          <p:cNvSpPr/>
          <p:nvPr/>
        </p:nvSpPr>
        <p:spPr>
          <a:xfrm>
            <a:off x="4400318" y="3244334"/>
            <a:ext cx="343364" cy="369332"/>
          </a:xfrm>
          <a:prstGeom prst="rect">
            <a:avLst/>
          </a:prstGeom>
        </p:spPr>
        <p:txBody>
          <a:bodyPr wrap="none">
            <a:spAutoFit/>
          </a:bodyPr>
          <a:lstStyle/>
          <a:p>
            <a:pPr lvl="0"/>
            <a:r>
              <a:rPr lang="it-IT" dirty="0">
                <a:solidFill>
                  <a:srgbClr val="C00000"/>
                </a:solidFill>
                <a:latin typeface="Imprint MT Shadow" panose="04020605060303030202" pitchFamily="82" charset="0"/>
              </a:rPr>
              <a:t>P</a:t>
            </a:r>
            <a:endParaRPr lang="it-IT" dirty="0"/>
          </a:p>
        </p:txBody>
      </p:sp>
      <p:pic>
        <p:nvPicPr>
          <p:cNvPr id="8" name="Immagine 7"/>
          <p:cNvPicPr>
            <a:picLocks noChangeAspect="1"/>
          </p:cNvPicPr>
          <p:nvPr/>
        </p:nvPicPr>
        <p:blipFill>
          <a:blip r:embed="rId3"/>
          <a:stretch>
            <a:fillRect/>
          </a:stretch>
        </p:blipFill>
        <p:spPr>
          <a:xfrm>
            <a:off x="0" y="1989819"/>
            <a:ext cx="8345757" cy="4876375"/>
          </a:xfrm>
          <a:prstGeom prst="rect">
            <a:avLst/>
          </a:prstGeom>
        </p:spPr>
      </p:pic>
      <p:sp>
        <p:nvSpPr>
          <p:cNvPr id="3" name="Segnaposto piè di pagina 2"/>
          <p:cNvSpPr>
            <a:spLocks noGrp="1"/>
          </p:cNvSpPr>
          <p:nvPr>
            <p:ph type="ftr" sz="quarter" idx="12"/>
          </p:nvPr>
        </p:nvSpPr>
        <p:spPr>
          <a:xfrm>
            <a:off x="6623784" y="6236294"/>
            <a:ext cx="1954861"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A752C557-9B2A-4993-8B44-EF445669AA3B}" type="slidenum">
              <a:rPr lang="nb-NO" smtClean="0"/>
              <a:t>18</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231820" y="0"/>
            <a:ext cx="8309992" cy="4250028"/>
          </a:xfrm>
        </p:spPr>
        <p:txBody>
          <a:bodyPr anchor="t"/>
          <a:lstStyle/>
          <a:p>
            <a:pPr lvl="0"/>
            <a:r>
              <a:rPr lang="it-IT" sz="2800" b="1" dirty="0" smtClean="0">
                <a:solidFill>
                  <a:srgbClr val="C00000"/>
                </a:solidFill>
                <a:latin typeface="Batang" pitchFamily="18"/>
              </a:rPr>
              <a:t>Lo </a:t>
            </a:r>
            <a:r>
              <a:rPr lang="it-IT" sz="2800" b="1" dirty="0">
                <a:solidFill>
                  <a:srgbClr val="C00000"/>
                </a:solidFill>
                <a:latin typeface="Batang" pitchFamily="18"/>
              </a:rPr>
              <a:t>studio del Tai Chi Chuan inizia con </a:t>
            </a:r>
            <a:r>
              <a:rPr lang="it-IT" sz="2800" b="1" dirty="0" smtClean="0">
                <a:solidFill>
                  <a:srgbClr val="C00000"/>
                </a:solidFill>
                <a:latin typeface="Batang" pitchFamily="18"/>
              </a:rPr>
              <a:t>una </a:t>
            </a:r>
            <a:r>
              <a:rPr lang="it-IT" sz="2800" b="1" dirty="0">
                <a:solidFill>
                  <a:srgbClr val="C00000"/>
                </a:solidFill>
                <a:latin typeface="Batang" pitchFamily="18"/>
              </a:rPr>
              <a:t>sequenza di movimenti detta «</a:t>
            </a:r>
            <a:r>
              <a:rPr lang="it-IT" sz="2800" b="1" dirty="0" smtClean="0">
                <a:solidFill>
                  <a:srgbClr val="C00000"/>
                </a:solidFill>
                <a:latin typeface="Batang" pitchFamily="18"/>
              </a:rPr>
              <a:t>forma»: </a:t>
            </a:r>
            <a:r>
              <a:rPr lang="it-IT" sz="2800" b="1" dirty="0">
                <a:solidFill>
                  <a:srgbClr val="C00000"/>
                </a:solidFill>
                <a:latin typeface="Batang" pitchFamily="18"/>
              </a:rPr>
              <a:t>è un sistema di movimenti concatenati che vengono eseguiti in </a:t>
            </a:r>
            <a:r>
              <a:rPr lang="it-IT" sz="2800" b="1" dirty="0" smtClean="0">
                <a:solidFill>
                  <a:srgbClr val="C00000"/>
                </a:solidFill>
                <a:latin typeface="Batang" pitchFamily="18"/>
              </a:rPr>
              <a:t>modo </a:t>
            </a:r>
            <a:r>
              <a:rPr lang="it-IT" sz="2800" b="1" dirty="0">
                <a:solidFill>
                  <a:srgbClr val="C00000"/>
                </a:solidFill>
                <a:latin typeface="Batang" pitchFamily="18"/>
              </a:rPr>
              <a:t>lento, uniforme e senza interruzioni. Tali movimenti possono essere eseguiti a mani nude o con il supporto di particolari armi. Esiste inoltre un insieme di esercizi che vengono eseguiti in coppia, e che prendono il nome di Tui Shou. </a:t>
            </a:r>
            <a:r>
              <a:rPr lang="it-IT" sz="2000" dirty="0">
                <a:solidFill>
                  <a:srgbClr val="C00000"/>
                </a:solidFill>
              </a:rPr>
              <a:t/>
            </a:r>
            <a:br>
              <a:rPr lang="it-IT" sz="2000" dirty="0">
                <a:solidFill>
                  <a:srgbClr val="C00000"/>
                </a:solidFill>
              </a:rPr>
            </a:br>
            <a:endParaRPr lang="it-IT" sz="2000" dirty="0">
              <a:solidFill>
                <a:srgbClr val="C00000"/>
              </a:solidFill>
            </a:endParaRPr>
          </a:p>
        </p:txBody>
      </p:sp>
      <p:pic>
        <p:nvPicPr>
          <p:cNvPr id="4" name="Immagine 3"/>
          <p:cNvPicPr>
            <a:picLocks noChangeAspect="1"/>
          </p:cNvPicPr>
          <p:nvPr/>
        </p:nvPicPr>
        <p:blipFill>
          <a:blip r:embed="rId3"/>
          <a:stretch>
            <a:fillRect/>
          </a:stretch>
        </p:blipFill>
        <p:spPr>
          <a:xfrm>
            <a:off x="0" y="4464456"/>
            <a:ext cx="3370937" cy="1944000"/>
          </a:xfrm>
          <a:prstGeom prst="rect">
            <a:avLst/>
          </a:prstGeom>
        </p:spPr>
      </p:pic>
      <p:pic>
        <p:nvPicPr>
          <p:cNvPr id="6" name="Immagine 5"/>
          <p:cNvPicPr>
            <a:picLocks noChangeAspect="1"/>
          </p:cNvPicPr>
          <p:nvPr/>
        </p:nvPicPr>
        <p:blipFill rotWithShape="1">
          <a:blip r:embed="rId4" cstate="print">
            <a:extLst>
              <a:ext uri="{28A0092B-C50C-407E-A947-70E740481C1C}">
                <a14:useLocalDpi xmlns:a14="http://schemas.microsoft.com/office/drawing/2010/main" val="0"/>
              </a:ext>
            </a:extLst>
          </a:blip>
          <a:srcRect l="25342" t="11166" r="22571" b="23823"/>
          <a:stretch/>
        </p:blipFill>
        <p:spPr>
          <a:xfrm>
            <a:off x="3584646" y="3898525"/>
            <a:ext cx="2918154" cy="2861259"/>
          </a:xfrm>
          <a:prstGeom prst="rect">
            <a:avLst/>
          </a:prstGeom>
        </p:spPr>
      </p:pic>
      <p:pic>
        <p:nvPicPr>
          <p:cNvPr id="7" name="Immagine 6"/>
          <p:cNvPicPr>
            <a:picLocks noChangeAspect="1"/>
          </p:cNvPicPr>
          <p:nvPr/>
        </p:nvPicPr>
        <p:blipFill rotWithShape="1">
          <a:blip r:embed="rId5" cstate="print">
            <a:extLst>
              <a:ext uri="{28A0092B-C50C-407E-A947-70E740481C1C}">
                <a14:useLocalDpi xmlns:a14="http://schemas.microsoft.com/office/drawing/2010/main" val="0"/>
              </a:ext>
            </a:extLst>
          </a:blip>
          <a:srcRect l="34132" t="13591" r="29864" b="20529"/>
          <a:stretch/>
        </p:blipFill>
        <p:spPr>
          <a:xfrm>
            <a:off x="6562980" y="3535250"/>
            <a:ext cx="2421228" cy="3322750"/>
          </a:xfrm>
          <a:prstGeom prst="rect">
            <a:avLst/>
          </a:prstGeom>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19</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noGrp="1"/>
          </p:cNvSpPr>
          <p:nvPr>
            <p:ph type="body" idx="4294967295"/>
          </p:nvPr>
        </p:nvSpPr>
        <p:spPr>
          <a:xfrm>
            <a:off x="457200" y="321972"/>
            <a:ext cx="8229240" cy="3567448"/>
          </a:xfrm>
        </p:spPr>
        <p:txBody>
          <a:bodyPr/>
          <a:lstStyle/>
          <a:p>
            <a:pPr lvl="0" algn="ctr">
              <a:spcBef>
                <a:spcPts val="601"/>
              </a:spcBef>
              <a:buNone/>
            </a:pPr>
            <a:r>
              <a:rPr lang="it-IT" sz="4400" b="1" dirty="0" smtClean="0">
                <a:solidFill>
                  <a:schemeClr val="tx1"/>
                </a:solidFill>
              </a:rPr>
              <a:t> </a:t>
            </a:r>
            <a:r>
              <a:rPr lang="it-IT" sz="4400" b="1" dirty="0" smtClean="0">
                <a:solidFill>
                  <a:srgbClr val="FF0000"/>
                </a:solidFill>
              </a:rPr>
              <a:t>Da Arti per la Guerra</a:t>
            </a:r>
            <a:endParaRPr lang="it-IT" sz="3600" b="1" dirty="0">
              <a:solidFill>
                <a:srgbClr val="FF0000"/>
              </a:solidFill>
            </a:endParaRPr>
          </a:p>
        </p:txBody>
      </p:sp>
      <p:sp>
        <p:nvSpPr>
          <p:cNvPr id="3" name="Freccia in giù 2"/>
          <p:cNvSpPr/>
          <p:nvPr/>
        </p:nvSpPr>
        <p:spPr>
          <a:xfrm>
            <a:off x="4481848" y="140379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p:cNvSpPr txBox="1"/>
          <p:nvPr/>
        </p:nvSpPr>
        <p:spPr>
          <a:xfrm>
            <a:off x="643944" y="3704754"/>
            <a:ext cx="7920507" cy="2123658"/>
          </a:xfrm>
          <a:prstGeom prst="rect">
            <a:avLst/>
          </a:prstGeom>
          <a:noFill/>
        </p:spPr>
        <p:txBody>
          <a:bodyPr wrap="square" rtlCol="0">
            <a:spAutoFit/>
          </a:bodyPr>
          <a:lstStyle/>
          <a:p>
            <a:pPr algn="ctr"/>
            <a:r>
              <a:rPr lang="it-IT" sz="4400" dirty="0" smtClean="0">
                <a:latin typeface="Constantia" panose="02030602050306030303" pitchFamily="18" charset="0"/>
              </a:rPr>
              <a:t>Ad Arti per </a:t>
            </a:r>
          </a:p>
          <a:p>
            <a:pPr algn="ctr"/>
            <a:r>
              <a:rPr lang="it-IT" sz="4400" dirty="0" smtClean="0">
                <a:latin typeface="Constantia" panose="02030602050306030303" pitchFamily="18" charset="0"/>
              </a:rPr>
              <a:t>evoluzione integrata della </a:t>
            </a:r>
            <a:r>
              <a:rPr lang="it-IT" sz="4400" dirty="0" smtClean="0">
                <a:solidFill>
                  <a:srgbClr val="FF0000"/>
                </a:solidFill>
                <a:latin typeface="Constantia" panose="02030602050306030303" pitchFamily="18" charset="0"/>
              </a:rPr>
              <a:t>Persona</a:t>
            </a:r>
            <a:endParaRPr lang="it-IT" sz="4400" dirty="0">
              <a:solidFill>
                <a:srgbClr val="FF0000"/>
              </a:solidFill>
              <a:latin typeface="Constantia" panose="02030602050306030303" pitchFamily="18" charset="0"/>
            </a:endParaRPr>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A752C557-9B2A-4993-8B44-EF445669AA3B}" type="slidenum">
              <a:rPr lang="nb-NO" smtClean="0"/>
              <a:t>2</a:t>
            </a:fld>
            <a:endParaRPr lang="nb-NO" dirty="0"/>
          </a:p>
        </p:txBody>
      </p:sp>
    </p:spTree>
    <p:extLst>
      <p:ext uri="{BB962C8B-B14F-4D97-AF65-F5344CB8AC3E}">
        <p14:creationId xmlns:p14="http://schemas.microsoft.com/office/powerpoint/2010/main" val="21473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0"/>
            <a:ext cx="8229240" cy="3716640"/>
          </a:xfrm>
        </p:spPr>
        <p:txBody>
          <a:bodyPr anchor="t"/>
          <a:lstStyle/>
          <a:p>
            <a:pPr lvl="0" algn="ctr"/>
            <a:r>
              <a:rPr lang="it-IT" sz="3200" b="1" dirty="0">
                <a:solidFill>
                  <a:schemeClr val="accent6">
                    <a:lumMod val="50000"/>
                  </a:schemeClr>
                </a:solidFill>
                <a:latin typeface="Batang" pitchFamily="18"/>
              </a:rPr>
              <a:t>La pratica attenta e costante di queste tecniche, grazie alla loro morbidezza, alla circolarità e alla lentezza con cui vengono eseguiti, rende il corpo più agile e armonioso, migliora la postura ed ha un effetto benefico sul sistema nervoso e sulla circolazione.</a:t>
            </a:r>
          </a:p>
        </p:txBody>
      </p:sp>
      <p:pic>
        <p:nvPicPr>
          <p:cNvPr id="3" name="Picture 2"/>
          <p:cNvPicPr>
            <a:picLocks noChangeAspect="1"/>
          </p:cNvPicPr>
          <p:nvPr/>
        </p:nvPicPr>
        <p:blipFill>
          <a:blip r:embed="rId3">
            <a:lum bright="-50000"/>
            <a:alphaModFix/>
          </a:blip>
          <a:srcRect/>
          <a:stretch>
            <a:fillRect/>
          </a:stretch>
        </p:blipFill>
        <p:spPr>
          <a:xfrm>
            <a:off x="3636000" y="3869639"/>
            <a:ext cx="1800000" cy="2787120"/>
          </a:xfrm>
          <a:prstGeom prst="rect">
            <a:avLst/>
          </a:prstGeom>
          <a:noFill/>
          <a:ln>
            <a:noFill/>
          </a:ln>
        </p:spPr>
      </p:pic>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20362" t="22074" r="12975" b="9052"/>
          <a:stretch/>
        </p:blipFill>
        <p:spPr>
          <a:xfrm>
            <a:off x="1729277" y="3540075"/>
            <a:ext cx="5809288" cy="3224474"/>
          </a:xfrm>
          <a:prstGeom prst="rect">
            <a:avLst/>
          </a:prstGeom>
        </p:spPr>
      </p:pic>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A752C557-9B2A-4993-8B44-EF445669AA3B}" type="slidenum">
              <a:rPr lang="nb-NO" smtClean="0"/>
              <a:t>20</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539640" y="0"/>
            <a:ext cx="8229240" cy="4436640"/>
          </a:xfrm>
        </p:spPr>
        <p:txBody>
          <a:bodyPr anchor="t"/>
          <a:lstStyle/>
          <a:p>
            <a:pPr lvl="0" algn="ctr"/>
            <a:r>
              <a:rPr lang="it-IT" sz="3200" b="1" dirty="0">
                <a:solidFill>
                  <a:srgbClr val="0000FF"/>
                </a:solidFill>
                <a:latin typeface="Batang" pitchFamily="18"/>
              </a:rPr>
              <a:t>Gradualmente si studiano i movimenti e si  impara ad acquietare la mente, a muovere il corpo in modo rilassato e consapevole, a calmare il respiro. Scopo ultimo di questa arte è stimolare il libero fluire dell'energia vitale e così ristabilire armonia ed equilibrio tra corpo, mente e spirito</a:t>
            </a:r>
            <a:r>
              <a:rPr lang="it-IT" sz="3200" dirty="0">
                <a:latin typeface="Batang" pitchFamily="18"/>
              </a:rPr>
              <a:t/>
            </a:r>
            <a:br>
              <a:rPr lang="it-IT" sz="3200" dirty="0">
                <a:latin typeface="Batang" pitchFamily="18"/>
              </a:rPr>
            </a:br>
            <a:endParaRPr lang="it-IT" sz="3200" dirty="0">
              <a:latin typeface="Batang" pitchFamily="18"/>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960" y="3946665"/>
            <a:ext cx="4607048" cy="2911335"/>
          </a:xfrm>
          <a:prstGeom prst="rect">
            <a:avLst/>
          </a:prstGeom>
        </p:spPr>
      </p:pic>
      <p:sp>
        <p:nvSpPr>
          <p:cNvPr id="3" name="Segnaposto piè di pagina 2"/>
          <p:cNvSpPr>
            <a:spLocks noGrp="1"/>
          </p:cNvSpPr>
          <p:nvPr>
            <p:ph type="ftr" sz="quarter" idx="12"/>
          </p:nvPr>
        </p:nvSpPr>
        <p:spPr>
          <a:xfrm>
            <a:off x="241010" y="6277262"/>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21</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Sottotitolo 2"/>
          <p:cNvSpPr txBox="1">
            <a:spLocks noGrp="1"/>
          </p:cNvSpPr>
          <p:nvPr>
            <p:ph type="subTitle" idx="4294967295"/>
          </p:nvPr>
        </p:nvSpPr>
        <p:spPr>
          <a:xfrm>
            <a:off x="1475640" y="332640"/>
            <a:ext cx="6400440" cy="2160000"/>
          </a:xfrm>
        </p:spPr>
        <p:txBody>
          <a:bodyPr wrap="square" lIns="90000" tIns="45000" rIns="90000" bIns="45000" anchor="t">
            <a:noAutofit/>
          </a:bodyPr>
          <a:lstStyle/>
          <a:p>
            <a:pPr lvl="0">
              <a:spcAft>
                <a:spcPts val="0"/>
              </a:spcAft>
            </a:pPr>
            <a:r>
              <a:rPr lang="it-IT" sz="3200" b="1" dirty="0">
                <a:solidFill>
                  <a:srgbClr val="002060"/>
                </a:solidFill>
                <a:latin typeface="Batang" pitchFamily="18"/>
              </a:rPr>
              <a:t>Armonia ed equilibrio tra il proprio organismo </a:t>
            </a:r>
            <a:br>
              <a:rPr lang="it-IT" sz="3200" b="1" dirty="0">
                <a:solidFill>
                  <a:srgbClr val="002060"/>
                </a:solidFill>
                <a:latin typeface="Batang" pitchFamily="18"/>
              </a:rPr>
            </a:br>
            <a:r>
              <a:rPr lang="it-IT" sz="3200" b="1" dirty="0">
                <a:solidFill>
                  <a:srgbClr val="002060"/>
                </a:solidFill>
                <a:latin typeface="Batang" pitchFamily="18"/>
              </a:rPr>
              <a:t>Mente-Corpo-Spirito </a:t>
            </a:r>
            <a:br>
              <a:rPr lang="it-IT" sz="3200" b="1" dirty="0">
                <a:solidFill>
                  <a:srgbClr val="002060"/>
                </a:solidFill>
                <a:latin typeface="Batang" pitchFamily="18"/>
              </a:rPr>
            </a:br>
            <a:r>
              <a:rPr lang="it-IT" sz="3200" b="1" dirty="0">
                <a:solidFill>
                  <a:srgbClr val="002060"/>
                </a:solidFill>
                <a:latin typeface="Batang" pitchFamily="18"/>
              </a:rPr>
              <a:t>e il Mondo in cui si vive sono le basi per il raggiungimento del benessere</a:t>
            </a:r>
          </a:p>
          <a:p>
            <a:pPr lvl="0">
              <a:spcAft>
                <a:spcPts val="0"/>
              </a:spcAft>
            </a:pPr>
            <a:endParaRPr lang="it-IT" sz="2400" b="1" dirty="0">
              <a:solidFill>
                <a:srgbClr val="DBDBDB"/>
              </a:solidFill>
              <a:latin typeface="Bookman Old Style" pitchFamily="18"/>
            </a:endParaRPr>
          </a:p>
        </p:txBody>
      </p:sp>
      <p:pic>
        <p:nvPicPr>
          <p:cNvPr id="3" name="Immagine 6"/>
          <p:cNvPicPr>
            <a:picLocks noChangeAspect="1"/>
          </p:cNvPicPr>
          <p:nvPr/>
        </p:nvPicPr>
        <p:blipFill>
          <a:blip r:embed="rId3">
            <a:lum bright="-50000" contrast="13000"/>
            <a:alphaModFix/>
          </a:blip>
          <a:srcRect b="21572"/>
          <a:stretch>
            <a:fillRect/>
          </a:stretch>
        </p:blipFill>
        <p:spPr>
          <a:xfrm>
            <a:off x="539640" y="3573000"/>
            <a:ext cx="8136720" cy="2951999"/>
          </a:xfrm>
          <a:prstGeom prst="rect">
            <a:avLst/>
          </a:prstGeom>
          <a:noFill/>
          <a:ln>
            <a:noFill/>
          </a:ln>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674CF315-C007-49EC-B78B-1D9436D25953}" type="slidenum">
              <a:rPr lang="nb-NO" smtClean="0"/>
              <a:t>22</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16388"/>
            <a:ext cx="8229240" cy="2585120"/>
          </a:xfrm>
          <a:solidFill>
            <a:schemeClr val="bg1"/>
          </a:solidFill>
        </p:spPr>
        <p:txBody>
          <a:bodyPr anchor="t"/>
          <a:lstStyle/>
          <a:p>
            <a:pPr lvl="0" algn="ctr"/>
            <a:r>
              <a:rPr lang="it-IT" sz="2800" dirty="0">
                <a:solidFill>
                  <a:schemeClr val="accent2">
                    <a:lumMod val="50000"/>
                  </a:schemeClr>
                </a:solidFill>
                <a:latin typeface="Batang" pitchFamily="18"/>
              </a:rPr>
              <a:t>Il desiderio di recuperare il proprio benessere è un atto importante che si associa ad un’inevitabile presa di coscienza dei propri bisogni:</a:t>
            </a:r>
            <a:br>
              <a:rPr lang="it-IT" sz="2800" dirty="0">
                <a:solidFill>
                  <a:schemeClr val="accent2">
                    <a:lumMod val="50000"/>
                  </a:schemeClr>
                </a:solidFill>
                <a:latin typeface="Batang" pitchFamily="18"/>
              </a:rPr>
            </a:br>
            <a:r>
              <a:rPr lang="it-IT" sz="2800" dirty="0">
                <a:solidFill>
                  <a:schemeClr val="accent2">
                    <a:lumMod val="50000"/>
                  </a:schemeClr>
                </a:solidFill>
                <a:latin typeface="Batang" pitchFamily="18"/>
              </a:rPr>
              <a:t>dai più elementari, necessari alla sopravvivenza, ai più </a:t>
            </a:r>
            <a:r>
              <a:rPr lang="it-IT" sz="2800" dirty="0" smtClean="0">
                <a:solidFill>
                  <a:schemeClr val="accent2">
                    <a:lumMod val="50000"/>
                  </a:schemeClr>
                </a:solidFill>
                <a:latin typeface="Batang" pitchFamily="18"/>
              </a:rPr>
              <a:t>complessi, </a:t>
            </a:r>
            <a:r>
              <a:rPr lang="it-IT" sz="2800" dirty="0">
                <a:solidFill>
                  <a:schemeClr val="accent2">
                    <a:lumMod val="50000"/>
                  </a:schemeClr>
                </a:solidFill>
                <a:latin typeface="Batang" pitchFamily="18"/>
              </a:rPr>
              <a:t>di carattere sociale e spirituale</a:t>
            </a:r>
            <a:r>
              <a:rPr lang="it-IT" sz="3200" dirty="0">
                <a:solidFill>
                  <a:schemeClr val="accent2">
                    <a:lumMod val="50000"/>
                  </a:schemeClr>
                </a:solidFill>
                <a:latin typeface="Batang" pitchFamily="18"/>
              </a:rPr>
              <a:t/>
            </a:r>
            <a:br>
              <a:rPr lang="it-IT" sz="3200" dirty="0">
                <a:solidFill>
                  <a:schemeClr val="accent2">
                    <a:lumMod val="50000"/>
                  </a:schemeClr>
                </a:solidFill>
                <a:latin typeface="Batang" pitchFamily="18"/>
              </a:rPr>
            </a:br>
            <a:r>
              <a:rPr lang="it-IT" sz="2800" b="1" dirty="0">
                <a:solidFill>
                  <a:schemeClr val="accent2">
                    <a:lumMod val="50000"/>
                  </a:schemeClr>
                </a:solidFill>
                <a:latin typeface="Batang" pitchFamily="18"/>
              </a:rPr>
              <a:t/>
            </a:r>
            <a:br>
              <a:rPr lang="it-IT" sz="2800" b="1" dirty="0">
                <a:solidFill>
                  <a:schemeClr val="accent2">
                    <a:lumMod val="50000"/>
                  </a:schemeClr>
                </a:solidFill>
                <a:latin typeface="Batang" pitchFamily="18"/>
              </a:rPr>
            </a:br>
            <a:endParaRPr lang="it-IT" sz="2800" b="1" dirty="0">
              <a:solidFill>
                <a:schemeClr val="accent2">
                  <a:lumMod val="50000"/>
                </a:schemeClr>
              </a:solidFill>
              <a:latin typeface="Batang" pitchFamily="18"/>
            </a:endParaRPr>
          </a:p>
        </p:txBody>
      </p:sp>
      <p:pic>
        <p:nvPicPr>
          <p:cNvPr id="3" name="Picture 2"/>
          <p:cNvPicPr>
            <a:picLocks noChangeAspect="1"/>
          </p:cNvPicPr>
          <p:nvPr/>
        </p:nvPicPr>
        <p:blipFill>
          <a:blip r:embed="rId3">
            <a:lum bright="-50000"/>
            <a:alphaModFix/>
          </a:blip>
          <a:srcRect/>
          <a:stretch>
            <a:fillRect/>
          </a:stretch>
        </p:blipFill>
        <p:spPr>
          <a:xfrm>
            <a:off x="0" y="2963431"/>
            <a:ext cx="4418540" cy="3825342"/>
          </a:xfrm>
          <a:prstGeom prst="rect">
            <a:avLst/>
          </a:prstGeom>
          <a:noFill/>
          <a:ln>
            <a:noFill/>
          </a:ln>
          <a:effectLst>
            <a:innerShdw blurRad="63500" dist="50800" dir="13500000">
              <a:prstClr val="black">
                <a:alpha val="50000"/>
              </a:prstClr>
            </a:innerShdw>
          </a:effectLst>
        </p:spPr>
      </p:pic>
      <p:pic>
        <p:nvPicPr>
          <p:cNvPr id="5" name="Picture 4"/>
          <p:cNvPicPr>
            <a:picLocks noChangeAspect="1"/>
          </p:cNvPicPr>
          <p:nvPr/>
        </p:nvPicPr>
        <p:blipFill>
          <a:blip r:embed="rId4">
            <a:lum bright="-50000"/>
            <a:alphaModFix/>
          </a:blip>
          <a:srcRect/>
          <a:stretch>
            <a:fillRect/>
          </a:stretch>
        </p:blipFill>
        <p:spPr>
          <a:xfrm>
            <a:off x="4418540" y="2963431"/>
            <a:ext cx="4725460" cy="3825342"/>
          </a:xfrm>
          <a:prstGeom prst="rect">
            <a:avLst/>
          </a:prstGeom>
          <a:solidFill>
            <a:srgbClr val="A69072"/>
          </a:solidFill>
          <a:ln>
            <a:noFill/>
          </a:ln>
          <a:effectLst>
            <a:innerShdw blurRad="63500" dist="50800" dir="2700000">
              <a:prstClr val="black">
                <a:alpha val="50000"/>
              </a:prstClr>
            </a:innerShdw>
          </a:effectLst>
        </p:spPr>
      </p:pic>
      <p:sp>
        <p:nvSpPr>
          <p:cNvPr id="4" name="Segnaposto piè di pagina 3"/>
          <p:cNvSpPr>
            <a:spLocks noGrp="1"/>
          </p:cNvSpPr>
          <p:nvPr>
            <p:ph type="ftr" sz="quarter" idx="12"/>
          </p:nvPr>
        </p:nvSpPr>
        <p:spPr>
          <a:xfrm>
            <a:off x="4501656" y="6318230"/>
            <a:ext cx="3580919"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3AEE4444-147E-4CE1-8FA1-4FB5A7EFFB42}" type="slidenum">
              <a:rPr lang="nb-NO" smtClean="0"/>
              <a:t>23</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67640" y="0"/>
            <a:ext cx="8229240" cy="2348640"/>
          </a:xfrm>
        </p:spPr>
        <p:txBody>
          <a:bodyPr anchor="t"/>
          <a:lstStyle/>
          <a:p>
            <a:pPr lvl="0" algn="ctr"/>
            <a:r>
              <a:rPr lang="it-IT" sz="2800" b="1" dirty="0">
                <a:solidFill>
                  <a:srgbClr val="7030A0"/>
                </a:solidFill>
                <a:latin typeface="Batang" pitchFamily="18"/>
              </a:rPr>
              <a:t>Come ben esposto dallo psicologo </a:t>
            </a:r>
            <a:br>
              <a:rPr lang="it-IT" sz="2800" b="1" dirty="0">
                <a:solidFill>
                  <a:srgbClr val="7030A0"/>
                </a:solidFill>
                <a:latin typeface="Batang" pitchFamily="18"/>
              </a:rPr>
            </a:br>
            <a:r>
              <a:rPr lang="it-IT" sz="2800" b="1" dirty="0">
                <a:solidFill>
                  <a:srgbClr val="7030A0"/>
                </a:solidFill>
                <a:latin typeface="Batang" pitchFamily="18"/>
              </a:rPr>
              <a:t>Abraham </a:t>
            </a:r>
            <a:r>
              <a:rPr lang="it-IT" sz="2800" b="1" dirty="0" smtClean="0">
                <a:solidFill>
                  <a:srgbClr val="7030A0"/>
                </a:solidFill>
                <a:latin typeface="Batang" pitchFamily="18"/>
              </a:rPr>
              <a:t>Maslow, </a:t>
            </a:r>
            <a:r>
              <a:rPr lang="it-IT" sz="2800" b="1" dirty="0">
                <a:solidFill>
                  <a:srgbClr val="7030A0"/>
                </a:solidFill>
                <a:latin typeface="Batang" pitchFamily="18"/>
              </a:rPr>
              <a:t>i bisogni sono comuni a tutti, in tutti i luoghi e in tutti i tempi, sono suddivisi in differenti stadi </a:t>
            </a:r>
            <a:r>
              <a:rPr lang="it-IT" sz="2800" b="1" dirty="0" smtClean="0">
                <a:solidFill>
                  <a:srgbClr val="7030A0"/>
                </a:solidFill>
                <a:latin typeface="Batang" pitchFamily="18"/>
              </a:rPr>
              <a:t>e </a:t>
            </a:r>
            <a:r>
              <a:rPr lang="it-IT" sz="2800" b="1" dirty="0">
                <a:solidFill>
                  <a:srgbClr val="7030A0"/>
                </a:solidFill>
                <a:latin typeface="Batang" pitchFamily="18"/>
              </a:rPr>
              <a:t>ci fanno vivere meglio se vengono soddisfatti</a:t>
            </a:r>
          </a:p>
        </p:txBody>
      </p:sp>
      <p:pic>
        <p:nvPicPr>
          <p:cNvPr id="3" name="Picture 3"/>
          <p:cNvPicPr>
            <a:picLocks noChangeAspect="1"/>
          </p:cNvPicPr>
          <p:nvPr/>
        </p:nvPicPr>
        <p:blipFill>
          <a:blip r:embed="rId3">
            <a:lum bright="-50000"/>
            <a:alphaModFix/>
          </a:blip>
          <a:srcRect/>
          <a:stretch>
            <a:fillRect/>
          </a:stretch>
        </p:blipFill>
        <p:spPr>
          <a:xfrm>
            <a:off x="2073498" y="2317753"/>
            <a:ext cx="5679584" cy="4540247"/>
          </a:xfrm>
          <a:prstGeom prst="rect">
            <a:avLst/>
          </a:prstGeom>
          <a:solidFill>
            <a:schemeClr val="bg1"/>
          </a:solidFill>
          <a:ln>
            <a:noFill/>
          </a:ln>
        </p:spPr>
      </p:pic>
      <p:sp>
        <p:nvSpPr>
          <p:cNvPr id="4" name="Segnaposto piè di pagina 3"/>
          <p:cNvSpPr>
            <a:spLocks noGrp="1"/>
          </p:cNvSpPr>
          <p:nvPr>
            <p:ph type="ftr" sz="quarter" idx="12"/>
          </p:nvPr>
        </p:nvSpPr>
        <p:spPr>
          <a:xfrm>
            <a:off x="101720" y="6170745"/>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3AEE4444-147E-4CE1-8FA1-4FB5A7EFFB42}" type="slidenum">
              <a:rPr lang="nb-NO" smtClean="0"/>
              <a:t>24</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0"/>
            <a:ext cx="8229240" cy="3788639"/>
          </a:xfrm>
        </p:spPr>
        <p:txBody>
          <a:bodyPr anchor="t"/>
          <a:lstStyle/>
          <a:p>
            <a:pPr lvl="0" algn="ctr"/>
            <a:r>
              <a:rPr lang="it-IT" sz="3600" dirty="0">
                <a:solidFill>
                  <a:srgbClr val="002060"/>
                </a:solidFill>
              </a:rPr>
              <a:t>Ogni persona, a livello razionale, sa di  aver bisogno di «qualcosa» per stare bene, ma spesso, disturbato dallo stress quotidiano, fatica ad individuare quale  davvero sia  il proprio bisogno.</a:t>
            </a:r>
            <a:br>
              <a:rPr lang="it-IT" sz="3600" dirty="0">
                <a:solidFill>
                  <a:srgbClr val="002060"/>
                </a:solidFill>
              </a:rPr>
            </a:br>
            <a:endParaRPr lang="it-IT" sz="3600" dirty="0">
              <a:solidFill>
                <a:srgbClr val="002060"/>
              </a:solidFill>
            </a:endParaRPr>
          </a:p>
        </p:txBody>
      </p:sp>
      <p:pic>
        <p:nvPicPr>
          <p:cNvPr id="3" name="Picture 3"/>
          <p:cNvPicPr>
            <a:picLocks noChangeAspect="1"/>
          </p:cNvPicPr>
          <p:nvPr/>
        </p:nvPicPr>
        <p:blipFill>
          <a:blip r:embed="rId3">
            <a:lum bright="-50000"/>
            <a:alphaModFix/>
          </a:blip>
          <a:srcRect/>
          <a:stretch>
            <a:fillRect/>
          </a:stretch>
        </p:blipFill>
        <p:spPr>
          <a:xfrm>
            <a:off x="2176926" y="2794714"/>
            <a:ext cx="4789788" cy="4063285"/>
          </a:xfrm>
          <a:prstGeom prst="rect">
            <a:avLst/>
          </a:prstGeom>
          <a:noFill/>
          <a:ln>
            <a:noFill/>
          </a:ln>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25</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24979" y="275110"/>
            <a:ext cx="8229240" cy="2412000"/>
          </a:xfrm>
        </p:spPr>
        <p:txBody>
          <a:bodyPr anchor="t"/>
          <a:lstStyle/>
          <a:p>
            <a:pPr lvl="0" algn="ctr"/>
            <a:r>
              <a:rPr lang="it-IT" dirty="0">
                <a:solidFill>
                  <a:schemeClr val="tx1"/>
                </a:solidFill>
              </a:rPr>
              <a:t>Solo una  profonda attenzione e un profondo ascolto di sé può favorire la consapevolezza dei propri veri bisogni.</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378" y="3162837"/>
            <a:ext cx="5508000" cy="3672000"/>
          </a:xfrm>
          <a:prstGeom prst="rect">
            <a:avLst/>
          </a:prstGeom>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26</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554760" y="-965915"/>
            <a:ext cx="8229240" cy="5285915"/>
          </a:xfrm>
        </p:spPr>
        <p:txBody>
          <a:bodyPr anchor="t"/>
          <a:lstStyle/>
          <a:p>
            <a:pPr lvl="0" algn="ctr"/>
            <a:r>
              <a:rPr lang="it-IT" sz="3200" dirty="0"/>
              <a:t/>
            </a:r>
            <a:br>
              <a:rPr lang="it-IT" sz="3200" dirty="0"/>
            </a:br>
            <a:r>
              <a:rPr lang="it-IT" sz="3200" dirty="0"/>
              <a:t/>
            </a:r>
            <a:br>
              <a:rPr lang="it-IT" sz="3200" dirty="0"/>
            </a:br>
            <a:r>
              <a:rPr lang="it-IT" sz="3200" b="1" dirty="0">
                <a:solidFill>
                  <a:schemeClr val="tx2">
                    <a:lumMod val="50000"/>
                  </a:schemeClr>
                </a:solidFill>
              </a:rPr>
              <a:t>I</a:t>
            </a:r>
            <a:r>
              <a:rPr lang="it-IT" sz="2800" b="1" dirty="0">
                <a:solidFill>
                  <a:schemeClr val="tx2">
                    <a:lumMod val="50000"/>
                  </a:schemeClr>
                </a:solidFill>
              </a:rPr>
              <a:t>l Tai Chi Chuan trae le sue origini dal Taoismo, per il quale il benessere si può raggiungere migliorando la capacità di ascolto di noi stessi, dei nostri mutamenti interiori ed accordandoci con essi: unificando  ed integrando  mente e  corpo attraverso la concentrazione e la meditazione e  permettendo di  far circolare l’energia vitale   concentrandola al centro della nostra persona</a:t>
            </a:r>
            <a:r>
              <a:rPr lang="it-IT" sz="3200" dirty="0">
                <a:solidFill>
                  <a:schemeClr val="tx2">
                    <a:lumMod val="50000"/>
                  </a:schemeClr>
                </a:solidFill>
              </a:rPr>
              <a:t/>
            </a:r>
            <a:br>
              <a:rPr lang="it-IT" sz="3200" dirty="0">
                <a:solidFill>
                  <a:schemeClr val="tx2">
                    <a:lumMod val="50000"/>
                  </a:schemeClr>
                </a:solidFill>
              </a:rPr>
            </a:br>
            <a:endParaRPr lang="it-IT" sz="3200" dirty="0">
              <a:solidFill>
                <a:schemeClr val="tx2">
                  <a:lumMod val="50000"/>
                </a:schemeClr>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628" y="4050000"/>
            <a:ext cx="3744000" cy="280800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628" y="4050000"/>
            <a:ext cx="3936000" cy="2808000"/>
          </a:xfrm>
          <a:prstGeom prst="rect">
            <a:avLst/>
          </a:prstGeom>
        </p:spPr>
      </p:pic>
      <p:sp>
        <p:nvSpPr>
          <p:cNvPr id="3" name="Segnaposto piè di pagina 2"/>
          <p:cNvSpPr>
            <a:spLocks noGrp="1"/>
          </p:cNvSpPr>
          <p:nvPr>
            <p:ph type="ftr" sz="quarter" idx="12"/>
          </p:nvPr>
        </p:nvSpPr>
        <p:spPr>
          <a:xfrm>
            <a:off x="789978" y="6334617"/>
            <a:ext cx="3580919"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3AEE4444-147E-4CE1-8FA1-4FB5A7EFFB42}" type="slidenum">
              <a:rPr lang="nb-NO" smtClean="0"/>
              <a:t>27</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57200" y="0"/>
            <a:ext cx="8229240" cy="2521080"/>
          </a:xfrm>
        </p:spPr>
        <p:txBody>
          <a:bodyPr anchor="t"/>
          <a:lstStyle/>
          <a:p>
            <a:pPr lvl="0" algn="ctr"/>
            <a:r>
              <a:rPr lang="it-IT" sz="3200" dirty="0">
                <a:solidFill>
                  <a:srgbClr val="000099"/>
                </a:solidFill>
              </a:rPr>
              <a:t>Il Taoismo presuppone due concetti fondamentali:  il primo è il  «</a:t>
            </a:r>
            <a:r>
              <a:rPr lang="it-IT" sz="3200" b="1" i="1" dirty="0">
                <a:solidFill>
                  <a:srgbClr val="000099"/>
                </a:solidFill>
              </a:rPr>
              <a:t>cambiamento»</a:t>
            </a:r>
            <a:r>
              <a:rPr lang="it-IT" sz="3200" dirty="0">
                <a:solidFill>
                  <a:srgbClr val="000099"/>
                </a:solidFill>
              </a:rPr>
              <a:t>, cioè l’alternanza  ciclica degli opposti, che vengono chiamati  Yin e Yang</a:t>
            </a:r>
          </a:p>
        </p:txBody>
      </p:sp>
      <p:pic>
        <p:nvPicPr>
          <p:cNvPr id="3" name="Segnaposto contenuto 7"/>
          <p:cNvPicPr>
            <a:picLocks noChangeAspect="1"/>
          </p:cNvPicPr>
          <p:nvPr/>
        </p:nvPicPr>
        <p:blipFill>
          <a:blip r:embed="rId3">
            <a:lum bright="-50000" contrast="49000"/>
            <a:alphaModFix/>
          </a:blip>
          <a:srcRect/>
          <a:stretch>
            <a:fillRect/>
          </a:stretch>
        </p:blipFill>
        <p:spPr>
          <a:xfrm>
            <a:off x="3204000" y="2636999"/>
            <a:ext cx="2694240" cy="3888000"/>
          </a:xfrm>
          <a:prstGeom prst="rect">
            <a:avLst/>
          </a:prstGeom>
          <a:solidFill>
            <a:srgbClr val="FFFF66"/>
          </a:solidFill>
          <a:ln>
            <a:noFill/>
          </a:ln>
        </p:spPr>
      </p:pic>
      <p:sp>
        <p:nvSpPr>
          <p:cNvPr id="4" name="Segnaposto piè di pagina 3"/>
          <p:cNvSpPr>
            <a:spLocks noGrp="1"/>
          </p:cNvSpPr>
          <p:nvPr>
            <p:ph type="ftr" sz="quarter" idx="12"/>
          </p:nvPr>
        </p:nvSpPr>
        <p:spPr>
          <a:xfrm>
            <a:off x="1732236" y="6211714"/>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28</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16140" y="267898"/>
            <a:ext cx="8218800" cy="2592000"/>
          </a:xfrm>
        </p:spPr>
        <p:txBody>
          <a:bodyPr/>
          <a:lstStyle/>
          <a:p>
            <a:pPr lvl="0" algn="ct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t>
            </a:r>
            <a:br>
              <a:rPr lang="it-IT" sz="2800" dirty="0"/>
            </a:br>
            <a:r>
              <a:rPr lang="it-IT" sz="2800" dirty="0"/>
              <a:t/>
            </a:r>
            <a:br>
              <a:rPr lang="it-IT" sz="2800" dirty="0"/>
            </a:br>
            <a:r>
              <a:rPr lang="it-IT" sz="2800" dirty="0"/>
              <a:t/>
            </a:r>
            <a:br>
              <a:rPr lang="it-IT" sz="2800" dirty="0"/>
            </a:br>
            <a:r>
              <a:rPr lang="it-IT" sz="3600" dirty="0"/>
              <a:t/>
            </a:r>
            <a:br>
              <a:rPr lang="it-IT" sz="3600" dirty="0"/>
            </a:br>
            <a:endParaRPr lang="it-IT" sz="3600" dirty="0"/>
          </a:p>
        </p:txBody>
      </p:sp>
      <p:sp>
        <p:nvSpPr>
          <p:cNvPr id="3" name="Segnaposto contenuto 3"/>
          <p:cNvSpPr txBox="1">
            <a:spLocks noGrp="1"/>
          </p:cNvSpPr>
          <p:nvPr>
            <p:ph type="body" idx="4294967295"/>
          </p:nvPr>
        </p:nvSpPr>
        <p:spPr>
          <a:xfrm>
            <a:off x="4874940" y="2852640"/>
            <a:ext cx="3960000" cy="3960000"/>
          </a:xfrm>
        </p:spPr>
        <p:txBody>
          <a:bodyPr/>
          <a:lstStyle/>
          <a:p>
            <a:pPr lvl="0">
              <a:spcBef>
                <a:spcPts val="601"/>
              </a:spcBef>
              <a:buNone/>
            </a:pPr>
            <a:r>
              <a:rPr lang="it-IT" i="1" dirty="0"/>
              <a:t>    </a:t>
            </a:r>
          </a:p>
        </p:txBody>
      </p:sp>
      <p:pic>
        <p:nvPicPr>
          <p:cNvPr id="4" name="Segnaposto contenuto 5"/>
          <p:cNvPicPr>
            <a:picLocks noChangeAspect="1"/>
          </p:cNvPicPr>
          <p:nvPr/>
        </p:nvPicPr>
        <p:blipFill>
          <a:blip r:embed="rId3">
            <a:lum bright="-50000"/>
            <a:alphaModFix/>
          </a:blip>
          <a:srcRect/>
          <a:stretch>
            <a:fillRect/>
          </a:stretch>
        </p:blipFill>
        <p:spPr>
          <a:xfrm>
            <a:off x="2607155" y="2649877"/>
            <a:ext cx="3675599" cy="3932640"/>
          </a:xfrm>
          <a:prstGeom prst="rect">
            <a:avLst/>
          </a:prstGeom>
          <a:noFill/>
          <a:ln>
            <a:noFill/>
          </a:ln>
        </p:spPr>
      </p:pic>
      <p:sp>
        <p:nvSpPr>
          <p:cNvPr id="5" name="CasellaDiTesto 4"/>
          <p:cNvSpPr txBox="1"/>
          <p:nvPr/>
        </p:nvSpPr>
        <p:spPr>
          <a:xfrm>
            <a:off x="0" y="1133341"/>
            <a:ext cx="8983440" cy="193182"/>
          </a:xfrm>
          <a:prstGeom prst="rect">
            <a:avLst/>
          </a:prstGeom>
          <a:noFill/>
          <a:ln>
            <a:noFill/>
          </a:ln>
        </p:spPr>
        <p:txBody>
          <a:bodyPr vert="horz" lIns="0" tIns="0" rIns="0" bIns="0" anchor="ctr"/>
          <a:lstStyle/>
          <a:p>
            <a:pPr lvl="0" algn="ctr" rtl="0" hangingPunct="1">
              <a:spcBef>
                <a:spcPts val="0"/>
              </a:spcBef>
              <a:spcAft>
                <a:spcPts val="0"/>
              </a:spcAft>
              <a:buNone/>
              <a:tabLst/>
              <a:defRPr sz="2800">
                <a:solidFill>
                  <a:srgbClr val="1C1C1C"/>
                </a:solidFill>
              </a:defRPr>
            </a:pPr>
            <a:r>
              <a:rPr lang="it-IT" sz="3200" i="0" u="none" strike="noStrike" kern="1200" spc="0" dirty="0">
                <a:ln>
                  <a:noFill/>
                </a:ln>
                <a:solidFill>
                  <a:schemeClr val="tx2">
                    <a:lumMod val="75000"/>
                  </a:schemeClr>
                </a:solidFill>
                <a:latin typeface="Constantia" pitchFamily="18"/>
                <a:ea typeface="Microsoft YaHei" pitchFamily="2"/>
                <a:cs typeface="Mangal" pitchFamily="2"/>
              </a:rPr>
              <a:t>Il secondo è la teoria dei «cinque elementi» che</a:t>
            </a:r>
            <a:br>
              <a:rPr lang="it-IT" sz="3200" i="0" u="none" strike="noStrike" kern="1200" spc="0" dirty="0">
                <a:ln>
                  <a:noFill/>
                </a:ln>
                <a:solidFill>
                  <a:schemeClr val="tx2">
                    <a:lumMod val="75000"/>
                  </a:schemeClr>
                </a:solidFill>
                <a:latin typeface="Constantia" pitchFamily="18"/>
                <a:ea typeface="Microsoft YaHei" pitchFamily="2"/>
                <a:cs typeface="Mangal" pitchFamily="2"/>
              </a:rPr>
            </a:br>
            <a:r>
              <a:rPr lang="it-IT" sz="3200" i="0" u="none" strike="noStrike" kern="1200" spc="0" dirty="0">
                <a:ln>
                  <a:noFill/>
                </a:ln>
                <a:solidFill>
                  <a:schemeClr val="tx2">
                    <a:lumMod val="75000"/>
                  </a:schemeClr>
                </a:solidFill>
                <a:latin typeface="Constantia" pitchFamily="18"/>
                <a:ea typeface="Microsoft YaHei" pitchFamily="2"/>
                <a:cs typeface="Mangal" pitchFamily="2"/>
              </a:rPr>
              <a:t>indicano i modi di trasformazione della Natura e dell’Uomo, nel quale si concentrano l’energia Yin della terra e  l’energia Yang del cielo.</a:t>
            </a:r>
          </a:p>
        </p:txBody>
      </p:sp>
      <p:sp>
        <p:nvSpPr>
          <p:cNvPr id="6" name="Segnaposto piè di pagina 5"/>
          <p:cNvSpPr>
            <a:spLocks noGrp="1"/>
          </p:cNvSpPr>
          <p:nvPr>
            <p:ph type="ftr" sz="quarter" idx="11"/>
          </p:nvPr>
        </p:nvSpPr>
        <p:spPr>
          <a:xfrm>
            <a:off x="1011204" y="6195327"/>
            <a:ext cx="3580919" cy="383760"/>
          </a:xfrm>
        </p:spPr>
        <p:txBody>
          <a:bodyPr/>
          <a:lstStyle/>
          <a:p>
            <a:pPr lvl="0"/>
            <a:r>
              <a:rPr lang="it-IT" dirty="0" smtClean="0"/>
              <a:t>R.Carretti</a:t>
            </a:r>
            <a:endParaRPr lang="it-IT" dirty="0"/>
          </a:p>
        </p:txBody>
      </p:sp>
      <p:sp>
        <p:nvSpPr>
          <p:cNvPr id="7" name="Segnaposto numero diapositiva 6"/>
          <p:cNvSpPr>
            <a:spLocks noGrp="1"/>
          </p:cNvSpPr>
          <p:nvPr>
            <p:ph type="sldNum" sz="quarter" idx="12"/>
          </p:nvPr>
        </p:nvSpPr>
        <p:spPr/>
        <p:txBody>
          <a:bodyPr/>
          <a:lstStyle/>
          <a:p>
            <a:pPr lvl="0"/>
            <a:fld id="{42C0FA63-3334-434D-AD72-73396D60FF53}" type="slidenum">
              <a:rPr lang="nb-NO" smtClean="0"/>
              <a:t>29</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noGrp="1"/>
          </p:cNvSpPr>
          <p:nvPr>
            <p:ph type="body" idx="4294967295"/>
          </p:nvPr>
        </p:nvSpPr>
        <p:spPr>
          <a:xfrm>
            <a:off x="457200" y="321972"/>
            <a:ext cx="8229240" cy="5692462"/>
          </a:xfrm>
        </p:spPr>
        <p:txBody>
          <a:bodyPr/>
          <a:lstStyle/>
          <a:p>
            <a:pPr lvl="0" algn="ctr">
              <a:spcBef>
                <a:spcPts val="601"/>
              </a:spcBef>
              <a:buNone/>
            </a:pPr>
            <a:endParaRPr lang="it-IT" sz="4400" b="1" dirty="0" smtClean="0">
              <a:solidFill>
                <a:schemeClr val="tx1"/>
              </a:solidFill>
            </a:endParaRPr>
          </a:p>
          <a:p>
            <a:pPr lvl="0" algn="ctr">
              <a:spcBef>
                <a:spcPts val="601"/>
              </a:spcBef>
              <a:buNone/>
            </a:pPr>
            <a:r>
              <a:rPr lang="it-IT" sz="4400" b="1" dirty="0" smtClean="0">
                <a:solidFill>
                  <a:schemeClr val="tx1"/>
                </a:solidFill>
              </a:rPr>
              <a:t>Le Arti Marziali hanno subito l’influenza socioculturale delle Tecniche del corpo legate al luogo ed all’epoca in cui sono state concepite</a:t>
            </a:r>
            <a:endParaRPr lang="it-IT" sz="3600" b="1" dirty="0">
              <a:solidFill>
                <a:srgbClr val="FF0000"/>
              </a:solidFill>
            </a:endParaRPr>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A752C557-9B2A-4993-8B44-EF445669AA3B}" type="slidenum">
              <a:rPr lang="nb-NO" smtClean="0"/>
              <a:t>3</a:t>
            </a:fld>
            <a:endParaRPr lang="nb-NO" dirty="0"/>
          </a:p>
        </p:txBody>
      </p:sp>
    </p:spTree>
    <p:extLst>
      <p:ext uri="{BB962C8B-B14F-4D97-AF65-F5344CB8AC3E}">
        <p14:creationId xmlns:p14="http://schemas.microsoft.com/office/powerpoint/2010/main" val="249043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152280"/>
            <a:ext cx="8229240" cy="6705360"/>
          </a:xfrm>
        </p:spPr>
        <p:txBody>
          <a:bodyPr anchor="t"/>
          <a:lstStyle/>
          <a:p>
            <a:pPr lvl="0" algn="ctr"/>
            <a:r>
              <a:rPr lang="it-IT" sz="2800" b="1" dirty="0">
                <a:solidFill>
                  <a:srgbClr val="FF0000"/>
                </a:solidFill>
                <a:latin typeface="Batang" pitchFamily="18"/>
              </a:rPr>
              <a:t>Non solo il  </a:t>
            </a:r>
            <a:r>
              <a:rPr lang="it-IT" sz="2800" b="1" dirty="0">
                <a:solidFill>
                  <a:srgbClr val="002060"/>
                </a:solidFill>
                <a:latin typeface="Batang" pitchFamily="18"/>
              </a:rPr>
              <a:t>Taoismo</a:t>
            </a:r>
            <a:r>
              <a:rPr lang="it-IT" sz="2800" b="1" dirty="0">
                <a:solidFill>
                  <a:srgbClr val="FF0000"/>
                </a:solidFill>
                <a:latin typeface="Batang" pitchFamily="18"/>
              </a:rPr>
              <a:t>  considera l’uomo un insieme di </a:t>
            </a:r>
            <a:r>
              <a:rPr lang="it-IT" sz="2800" b="1" dirty="0">
                <a:solidFill>
                  <a:srgbClr val="002060"/>
                </a:solidFill>
                <a:latin typeface="Batang" pitchFamily="18"/>
              </a:rPr>
              <a:t>corpo-mente-spirito e mondo</a:t>
            </a:r>
            <a:r>
              <a:rPr lang="it-IT" sz="2800" b="1" dirty="0">
                <a:solidFill>
                  <a:srgbClr val="FF0000"/>
                </a:solidFill>
                <a:latin typeface="Batang" pitchFamily="18"/>
              </a:rPr>
              <a:t>: </a:t>
            </a:r>
            <a:br>
              <a:rPr lang="it-IT" sz="2800" b="1" dirty="0">
                <a:solidFill>
                  <a:srgbClr val="FF0000"/>
                </a:solidFill>
                <a:latin typeface="Batang" pitchFamily="18"/>
              </a:rPr>
            </a:br>
            <a:r>
              <a:rPr lang="it-IT" sz="2800" b="1" dirty="0">
                <a:solidFill>
                  <a:srgbClr val="FF0000"/>
                </a:solidFill>
                <a:latin typeface="Batang" pitchFamily="18"/>
              </a:rPr>
              <a:t>questa tesi è infatti  confermata  dagli studi più moderni ed aggiornati delle neuroscienze, della fisica quantistica e della neurobiologia</a:t>
            </a:r>
            <a:r>
              <a:rPr lang="it-IT" sz="2800" b="1" dirty="0" smtClean="0">
                <a:solidFill>
                  <a:srgbClr val="FF0000"/>
                </a:solidFill>
                <a:latin typeface="Batang" pitchFamily="18"/>
              </a:rPr>
              <a:t>.</a:t>
            </a:r>
            <a:br>
              <a:rPr lang="it-IT" sz="2800" b="1" dirty="0" smtClean="0">
                <a:solidFill>
                  <a:srgbClr val="FF0000"/>
                </a:solidFill>
                <a:latin typeface="Batang" pitchFamily="18"/>
              </a:rPr>
            </a:br>
            <a:r>
              <a:rPr lang="it-IT" sz="2800" b="1" dirty="0">
                <a:solidFill>
                  <a:srgbClr val="111111"/>
                </a:solidFill>
                <a:latin typeface="Batang" pitchFamily="18"/>
              </a:rPr>
              <a:t/>
            </a:r>
            <a:br>
              <a:rPr lang="it-IT" sz="2800" b="1" dirty="0">
                <a:solidFill>
                  <a:srgbClr val="111111"/>
                </a:solidFill>
                <a:latin typeface="Batang" pitchFamily="18"/>
              </a:rPr>
            </a:br>
            <a:r>
              <a:rPr lang="it-IT" sz="2800" b="1" dirty="0">
                <a:solidFill>
                  <a:srgbClr val="002060"/>
                </a:solidFill>
                <a:latin typeface="Batang" pitchFamily="18"/>
              </a:rPr>
              <a:t>Oggi sembra accertato che la relazione </a:t>
            </a:r>
            <a:r>
              <a:rPr lang="it-IT" sz="2800" b="1" dirty="0">
                <a:solidFill>
                  <a:srgbClr val="FF0000"/>
                </a:solidFill>
                <a:latin typeface="Batang" pitchFamily="18"/>
              </a:rPr>
              <a:t>cervello-corpo-mondo</a:t>
            </a:r>
            <a:r>
              <a:rPr lang="it-IT" sz="2800" b="1" dirty="0">
                <a:solidFill>
                  <a:srgbClr val="002060"/>
                </a:solidFill>
                <a:latin typeface="Batang" pitchFamily="18"/>
              </a:rPr>
              <a:t> sia in continuazione rimodellata dalle nuove informazioni che il corpo invia al cervello attraverso segnali chimici  e che il mondo  invia al corpo attraverso i sensi . </a:t>
            </a:r>
            <a:br>
              <a:rPr lang="it-IT" sz="2800" b="1" dirty="0">
                <a:solidFill>
                  <a:srgbClr val="002060"/>
                </a:solidFill>
                <a:latin typeface="Batang" pitchFamily="18"/>
              </a:rPr>
            </a:br>
            <a:endParaRPr lang="it-IT" sz="2800" b="1" dirty="0">
              <a:solidFill>
                <a:srgbClr val="002060"/>
              </a:solidFill>
              <a:latin typeface="Batang" pitchFamily="18"/>
            </a:endParaRPr>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3B8FA898-4560-4540-9FED-53C999B5B0D0}" type="slidenum">
              <a:rPr lang="nb-NO" smtClean="0"/>
              <a:t>30</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554760" y="-2448000"/>
            <a:ext cx="8013240" cy="6048000"/>
          </a:xfrm>
        </p:spPr>
        <p:txBody>
          <a:bodyPr/>
          <a:lstStyle/>
          <a:p>
            <a:pPr lvl="0" algn="ct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2800" dirty="0"/>
              <a:t/>
            </a:r>
            <a:br>
              <a:rPr lang="it-IT" sz="2800" dirty="0"/>
            </a:br>
            <a:r>
              <a:rPr lang="it-IT" sz="3200" dirty="0" smtClean="0">
                <a:solidFill>
                  <a:srgbClr val="CC0000"/>
                </a:solidFill>
              </a:rPr>
              <a:t>Secondo </a:t>
            </a:r>
            <a:r>
              <a:rPr lang="it-IT" sz="3200" dirty="0">
                <a:solidFill>
                  <a:srgbClr val="CC0000"/>
                </a:solidFill>
              </a:rPr>
              <a:t>le neuroscienze il nostro stato </a:t>
            </a:r>
            <a:br>
              <a:rPr lang="it-IT" sz="3200" dirty="0">
                <a:solidFill>
                  <a:srgbClr val="CC0000"/>
                </a:solidFill>
              </a:rPr>
            </a:br>
            <a:r>
              <a:rPr lang="it-IT" sz="3200" dirty="0">
                <a:solidFill>
                  <a:srgbClr val="CC0000"/>
                </a:solidFill>
              </a:rPr>
              <a:t>mentale e fisico sono la somma degli </a:t>
            </a:r>
            <a:br>
              <a:rPr lang="it-IT" sz="3200" dirty="0">
                <a:solidFill>
                  <a:srgbClr val="CC0000"/>
                </a:solidFill>
              </a:rPr>
            </a:br>
            <a:r>
              <a:rPr lang="it-IT" sz="3200" dirty="0">
                <a:solidFill>
                  <a:srgbClr val="CC0000"/>
                </a:solidFill>
              </a:rPr>
              <a:t>equilibri chimici neuronali. </a:t>
            </a:r>
            <a:br>
              <a:rPr lang="it-IT" sz="3200" dirty="0">
                <a:solidFill>
                  <a:srgbClr val="CC0000"/>
                </a:solidFill>
              </a:rPr>
            </a:br>
            <a:r>
              <a:rPr lang="it-IT" sz="3200" dirty="0">
                <a:solidFill>
                  <a:srgbClr val="CC0000"/>
                </a:solidFill>
              </a:rPr>
              <a:t>Il sistema nervoso utilizza  i </a:t>
            </a:r>
            <a:br>
              <a:rPr lang="it-IT" sz="3200" dirty="0">
                <a:solidFill>
                  <a:srgbClr val="CC0000"/>
                </a:solidFill>
              </a:rPr>
            </a:br>
            <a:r>
              <a:rPr lang="it-IT" sz="3200" b="1" dirty="0">
                <a:solidFill>
                  <a:srgbClr val="CC0000"/>
                </a:solidFill>
              </a:rPr>
              <a:t>neurotrasmettitori</a:t>
            </a:r>
            <a:r>
              <a:rPr lang="it-IT" sz="3200" dirty="0">
                <a:solidFill>
                  <a:srgbClr val="CC0000"/>
                </a:solidFill>
              </a:rPr>
              <a:t> per </a:t>
            </a:r>
            <a:r>
              <a:rPr lang="it-IT" sz="3200" i="1" dirty="0">
                <a:solidFill>
                  <a:srgbClr val="CC0000"/>
                </a:solidFill>
              </a:rPr>
              <a:t>"comunicare"</a:t>
            </a:r>
            <a:r>
              <a:rPr lang="it-IT" sz="3200" dirty="0">
                <a:solidFill>
                  <a:srgbClr val="CC0000"/>
                </a:solidFill>
              </a:rPr>
              <a:t> </a:t>
            </a:r>
            <a:br>
              <a:rPr lang="it-IT" sz="3200" dirty="0">
                <a:solidFill>
                  <a:srgbClr val="CC0000"/>
                </a:solidFill>
              </a:rPr>
            </a:br>
            <a:r>
              <a:rPr lang="it-IT" sz="3200" dirty="0">
                <a:solidFill>
                  <a:srgbClr val="CC0000"/>
                </a:solidFill>
              </a:rPr>
              <a:t> segnali trasmessi con modalità elettriche, chimiche ed ormonali</a:t>
            </a:r>
            <a:r>
              <a:rPr lang="it-IT" sz="3600" dirty="0">
                <a:solidFill>
                  <a:srgbClr val="CC0000"/>
                </a:solidFill>
              </a:rPr>
              <a:t/>
            </a:r>
            <a:br>
              <a:rPr lang="it-IT" sz="3600" dirty="0">
                <a:solidFill>
                  <a:srgbClr val="CC0000"/>
                </a:solidFill>
              </a:rPr>
            </a:br>
            <a:r>
              <a:rPr lang="it-IT" sz="3600" dirty="0"/>
              <a:t/>
            </a:r>
            <a:br>
              <a:rPr lang="it-IT" sz="3600" dirty="0"/>
            </a:br>
            <a:endParaRPr lang="it-IT" sz="3600" dirty="0"/>
          </a:p>
        </p:txBody>
      </p:sp>
      <p:sp>
        <p:nvSpPr>
          <p:cNvPr id="3" name="Rettangolo 6"/>
          <p:cNvSpPr/>
          <p:nvPr/>
        </p:nvSpPr>
        <p:spPr>
          <a:xfrm>
            <a:off x="1259639" y="3573000"/>
            <a:ext cx="6984360" cy="516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ctr" rtl="0" hangingPunct="1">
              <a:lnSpc>
                <a:spcPct val="100000"/>
              </a:lnSpc>
              <a:spcBef>
                <a:spcPts val="0"/>
              </a:spcBef>
              <a:spcAft>
                <a:spcPts val="0"/>
              </a:spcAft>
              <a:buNone/>
              <a:tabLst/>
              <a:defRPr sz="1800"/>
            </a:pPr>
            <a:r>
              <a:rPr lang="it-IT" sz="1400" b="0" i="0" u="none" strike="noStrike" kern="1200" spc="0" dirty="0">
                <a:ln>
                  <a:noFill/>
                </a:ln>
                <a:solidFill>
                  <a:srgbClr val="FFFFFF"/>
                </a:solidFill>
                <a:latin typeface="Constantia" pitchFamily="18"/>
                <a:ea typeface="Microsoft YaHei" pitchFamily="2"/>
                <a:cs typeface="Mangal" pitchFamily="2"/>
              </a:rPr>
              <a:t/>
            </a:r>
            <a:br>
              <a:rPr lang="it-IT" sz="1400" b="0" i="0" u="none" strike="noStrike" kern="1200" spc="0" dirty="0">
                <a:ln>
                  <a:noFill/>
                </a:ln>
                <a:solidFill>
                  <a:srgbClr val="FFFFFF"/>
                </a:solidFill>
                <a:latin typeface="Constantia" pitchFamily="18"/>
                <a:ea typeface="Microsoft YaHei" pitchFamily="2"/>
                <a:cs typeface="Mangal" pitchFamily="2"/>
              </a:rPr>
            </a:br>
            <a:endParaRPr lang="it-IT" sz="1400" b="0" i="0" u="none" strike="noStrike" kern="1200" spc="0" dirty="0">
              <a:ln>
                <a:noFill/>
              </a:ln>
              <a:solidFill>
                <a:srgbClr val="FFFFFF"/>
              </a:solidFill>
              <a:latin typeface="Constantia" pitchFamily="18"/>
              <a:ea typeface="Microsoft YaHei" pitchFamily="2"/>
              <a:cs typeface="Mangal" pitchFamily="2"/>
            </a:endParaRPr>
          </a:p>
        </p:txBody>
      </p:sp>
      <p:pic>
        <p:nvPicPr>
          <p:cNvPr id="4" name="Immagine 7"/>
          <p:cNvPicPr>
            <a:picLocks noChangeAspect="1"/>
          </p:cNvPicPr>
          <p:nvPr/>
        </p:nvPicPr>
        <p:blipFill>
          <a:blip r:embed="rId3">
            <a:lum bright="-50000" contrast="40000"/>
            <a:alphaModFix/>
          </a:blip>
          <a:srcRect/>
          <a:stretch>
            <a:fillRect/>
          </a:stretch>
        </p:blipFill>
        <p:spPr>
          <a:xfrm>
            <a:off x="3564000" y="3993480"/>
            <a:ext cx="2304000" cy="2531520"/>
          </a:xfrm>
          <a:prstGeom prst="rect">
            <a:avLst/>
          </a:prstGeom>
          <a:noFill/>
          <a:ln>
            <a:noFill/>
          </a:ln>
        </p:spPr>
      </p:pic>
      <p:sp>
        <p:nvSpPr>
          <p:cNvPr id="5" name="Segnaposto piè di pagina 4"/>
          <p:cNvSpPr>
            <a:spLocks noGrp="1"/>
          </p:cNvSpPr>
          <p:nvPr>
            <p:ph type="ftr" sz="quarter" idx="11"/>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599AA824-212C-4B0C-8206-3F0A89EF9DB5}" type="slidenum">
              <a:rPr lang="nb-NO" smtClean="0"/>
              <a:t>31</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116640"/>
            <a:ext cx="8229240" cy="2232000"/>
          </a:xfrm>
        </p:spPr>
        <p:txBody>
          <a:bodyPr anchor="t"/>
          <a:lstStyle/>
          <a:p>
            <a:pPr lvl="0" algn="ctr"/>
            <a:r>
              <a:rPr lang="it-IT" sz="3200" dirty="0">
                <a:solidFill>
                  <a:srgbClr val="111111"/>
                </a:solidFill>
              </a:rPr>
              <a:t>e i </a:t>
            </a:r>
            <a:r>
              <a:rPr lang="it-IT" sz="3200" b="1" dirty="0">
                <a:solidFill>
                  <a:srgbClr val="111111"/>
                </a:solidFill>
              </a:rPr>
              <a:t>recettori</a:t>
            </a:r>
            <a:r>
              <a:rPr lang="it-IT" sz="3200" dirty="0">
                <a:solidFill>
                  <a:srgbClr val="111111"/>
                </a:solidFill>
              </a:rPr>
              <a:t> di questi segnali sono dislocati </a:t>
            </a:r>
            <a:r>
              <a:rPr lang="it-IT" sz="4000" b="1" dirty="0">
                <a:solidFill>
                  <a:srgbClr val="111111"/>
                </a:solidFill>
              </a:rPr>
              <a:t>non solo nel cervello </a:t>
            </a:r>
            <a:r>
              <a:rPr lang="it-IT" sz="4000" b="1" dirty="0" smtClean="0">
                <a:solidFill>
                  <a:srgbClr val="111111"/>
                </a:solidFill>
              </a:rPr>
              <a:t/>
            </a:r>
            <a:br>
              <a:rPr lang="it-IT" sz="4000" b="1" dirty="0" smtClean="0">
                <a:solidFill>
                  <a:srgbClr val="111111"/>
                </a:solidFill>
              </a:rPr>
            </a:br>
            <a:r>
              <a:rPr lang="it-IT" sz="4000" b="1" dirty="0" smtClean="0">
                <a:solidFill>
                  <a:srgbClr val="111111"/>
                </a:solidFill>
              </a:rPr>
              <a:t>ma </a:t>
            </a:r>
            <a:r>
              <a:rPr lang="it-IT" sz="4000" b="1" dirty="0">
                <a:solidFill>
                  <a:srgbClr val="111111"/>
                </a:solidFill>
              </a:rPr>
              <a:t>in tutto il corpo.</a:t>
            </a:r>
            <a:r>
              <a:rPr lang="it-IT" sz="4000" b="1" dirty="0"/>
              <a:t/>
            </a:r>
            <a:br>
              <a:rPr lang="it-IT" sz="4000" b="1" dirty="0"/>
            </a:br>
            <a:endParaRPr lang="it-IT" sz="4000" b="1" dirty="0"/>
          </a:p>
        </p:txBody>
      </p:sp>
      <p:pic>
        <p:nvPicPr>
          <p:cNvPr id="3" name="Segnaposto contenuto 7"/>
          <p:cNvPicPr>
            <a:picLocks noChangeAspect="1"/>
          </p:cNvPicPr>
          <p:nvPr/>
        </p:nvPicPr>
        <p:blipFill>
          <a:blip r:embed="rId3">
            <a:lum bright="-50000"/>
            <a:alphaModFix/>
          </a:blip>
          <a:srcRect/>
          <a:stretch>
            <a:fillRect/>
          </a:stretch>
        </p:blipFill>
        <p:spPr>
          <a:xfrm>
            <a:off x="2627640" y="2421000"/>
            <a:ext cx="3936600" cy="3882600"/>
          </a:xfrm>
          <a:prstGeom prst="rect">
            <a:avLst/>
          </a:prstGeom>
          <a:noFill/>
          <a:ln>
            <a:noFill/>
          </a:ln>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9C048ADA-4CBC-4187-BEB6-843CCFB80AC6}" type="slidenum">
              <a:rPr lang="nb-NO" smtClean="0"/>
              <a:t>32</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67640" y="0"/>
            <a:ext cx="8146800" cy="2564280"/>
          </a:xfrm>
        </p:spPr>
        <p:txBody>
          <a:bodyPr/>
          <a:lstStyle/>
          <a:p>
            <a:pPr lvl="0" algn="ctr"/>
            <a:r>
              <a:rPr lang="it-IT" sz="3200" b="1" dirty="0" smtClean="0">
                <a:solidFill>
                  <a:schemeClr val="tx1"/>
                </a:solidFill>
              </a:rPr>
              <a:t>Se </a:t>
            </a:r>
            <a:r>
              <a:rPr lang="it-IT" sz="3200" b="1" dirty="0">
                <a:solidFill>
                  <a:schemeClr val="tx1"/>
                </a:solidFill>
              </a:rPr>
              <a:t>l</a:t>
            </a:r>
            <a:r>
              <a:rPr lang="it-IT" sz="3100" b="1" dirty="0">
                <a:solidFill>
                  <a:schemeClr val="tx1"/>
                </a:solidFill>
              </a:rPr>
              <a:t>e informazioni  inviate dal mondo al corpo e dal corpo al cervello  vengono percepite  dai nostri </a:t>
            </a:r>
            <a:r>
              <a:rPr lang="it-IT" sz="3200" b="1" dirty="0">
                <a:solidFill>
                  <a:schemeClr val="tx1"/>
                </a:solidFill>
              </a:rPr>
              <a:t>sensi …</a:t>
            </a:r>
            <a:r>
              <a:rPr lang="it-IT" sz="2800" b="1" dirty="0">
                <a:solidFill>
                  <a:schemeClr val="tx1"/>
                </a:solidFill>
              </a:rPr>
              <a:t/>
            </a:r>
            <a:br>
              <a:rPr lang="it-IT" sz="2800" b="1" dirty="0">
                <a:solidFill>
                  <a:schemeClr val="tx1"/>
                </a:solidFill>
              </a:rPr>
            </a:br>
            <a:r>
              <a:rPr lang="it-IT" sz="3100" dirty="0"/>
              <a:t/>
            </a:r>
            <a:br>
              <a:rPr lang="it-IT" sz="3100" dirty="0"/>
            </a:br>
            <a:endParaRPr lang="it-IT" sz="3100" dirty="0"/>
          </a:p>
        </p:txBody>
      </p:sp>
      <p:pic>
        <p:nvPicPr>
          <p:cNvPr id="3" name="Segnaposto contenuto 9"/>
          <p:cNvPicPr>
            <a:picLocks noChangeAspect="1"/>
          </p:cNvPicPr>
          <p:nvPr/>
        </p:nvPicPr>
        <p:blipFill>
          <a:blip r:embed="rId3">
            <a:lum bright="-50000"/>
            <a:alphaModFix/>
          </a:blip>
          <a:srcRect/>
          <a:stretch>
            <a:fillRect/>
          </a:stretch>
        </p:blipFill>
        <p:spPr>
          <a:xfrm>
            <a:off x="3159295" y="1700280"/>
            <a:ext cx="3031200" cy="2952720"/>
          </a:xfrm>
          <a:prstGeom prst="rect">
            <a:avLst/>
          </a:prstGeom>
          <a:noFill/>
          <a:ln>
            <a:noFill/>
          </a:ln>
        </p:spPr>
      </p:pic>
      <p:sp>
        <p:nvSpPr>
          <p:cNvPr id="4" name="Rettangolo 16"/>
          <p:cNvSpPr/>
          <p:nvPr/>
        </p:nvSpPr>
        <p:spPr>
          <a:xfrm>
            <a:off x="1115640" y="4653000"/>
            <a:ext cx="7488360" cy="20401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ctr" rtl="0" hangingPunct="1">
              <a:lnSpc>
                <a:spcPct val="100000"/>
              </a:lnSpc>
              <a:spcBef>
                <a:spcPts val="0"/>
              </a:spcBef>
              <a:spcAft>
                <a:spcPts val="0"/>
              </a:spcAft>
              <a:buNone/>
              <a:tabLst/>
              <a:defRPr sz="1800"/>
            </a:pPr>
            <a:r>
              <a:rPr lang="it-IT" sz="3200" b="1" i="0" u="none" strike="noStrike" kern="1200" spc="0" dirty="0">
                <a:ln>
                  <a:noFill/>
                </a:ln>
                <a:latin typeface="Bookman Old Style" pitchFamily="18"/>
                <a:ea typeface="Batang" pitchFamily="1"/>
                <a:cs typeface="Mangal" pitchFamily="2"/>
              </a:rPr>
              <a:t>…allora tutto l’organismo è in stretta connessione con le emozioni che vengono prodotte dalle sensazioni</a:t>
            </a:r>
            <a:r>
              <a:rPr lang="it-IT" sz="3200" b="0" i="0" u="none" strike="noStrike" kern="1200" spc="0" dirty="0">
                <a:ln>
                  <a:noFill/>
                </a:ln>
                <a:latin typeface="Bookman Old Style" pitchFamily="18"/>
                <a:ea typeface="Batang" pitchFamily="1"/>
                <a:cs typeface="Mangal" pitchFamily="2"/>
              </a:rPr>
              <a:t>:</a:t>
            </a:r>
          </a:p>
        </p:txBody>
      </p:sp>
      <p:sp>
        <p:nvSpPr>
          <p:cNvPr id="5" name="Segnaposto piè di pagina 4"/>
          <p:cNvSpPr>
            <a:spLocks noGrp="1"/>
          </p:cNvSpPr>
          <p:nvPr>
            <p:ph type="ftr" sz="quarter" idx="11"/>
          </p:nvPr>
        </p:nvSpPr>
        <p:spPr>
          <a:xfrm>
            <a:off x="773591" y="6244488"/>
            <a:ext cx="3580919"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3233E583-A841-406D-94D5-E521C43A70A8}" type="slidenum">
              <a:rPr lang="nb-NO" smtClean="0"/>
              <a:t>33</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olo 4"/>
          <p:cNvSpPr txBox="1">
            <a:spLocks noGrp="1"/>
          </p:cNvSpPr>
          <p:nvPr>
            <p:ph type="title" idx="4294967295"/>
          </p:nvPr>
        </p:nvSpPr>
        <p:spPr>
          <a:xfrm>
            <a:off x="457200" y="-1224000"/>
            <a:ext cx="8229240" cy="3356640"/>
          </a:xfrm>
        </p:spPr>
        <p:txBody>
          <a:bodyPr anchor="t"/>
          <a:lstStyle/>
          <a:p>
            <a:pPr lvl="0" algn="ctr"/>
            <a:r>
              <a:rPr lang="it-IT" sz="3200" dirty="0"/>
              <a:t/>
            </a:r>
            <a:br>
              <a:rPr lang="it-IT" sz="3200" dirty="0"/>
            </a:br>
            <a:r>
              <a:rPr lang="it-IT" sz="3200" dirty="0"/>
              <a:t/>
            </a:r>
            <a:br>
              <a:rPr lang="it-IT" sz="3200" dirty="0"/>
            </a:br>
            <a:r>
              <a:rPr lang="it-IT" sz="3200" dirty="0"/>
              <a:t/>
            </a:r>
            <a:br>
              <a:rPr lang="it-IT" sz="3200" dirty="0"/>
            </a:br>
            <a:r>
              <a:rPr lang="it-IT" sz="3600" b="1" dirty="0">
                <a:solidFill>
                  <a:srgbClr val="0000CC"/>
                </a:solidFill>
                <a:latin typeface="Bookman Old Style" pitchFamily="18"/>
              </a:rPr>
              <a:t>…</a:t>
            </a:r>
            <a:r>
              <a:rPr lang="it-IT" sz="3200" b="1" dirty="0">
                <a:solidFill>
                  <a:srgbClr val="0000CC"/>
                </a:solidFill>
                <a:latin typeface="Bookman Old Style" pitchFamily="18"/>
              </a:rPr>
              <a:t>e se le sensazioni sono distorte da emozioni negative, la percezione del mondo e del sé sono negative.</a:t>
            </a:r>
            <a:br>
              <a:rPr lang="it-IT" sz="3200" b="1" dirty="0">
                <a:solidFill>
                  <a:srgbClr val="0000CC"/>
                </a:solidFill>
                <a:latin typeface="Bookman Old Style" pitchFamily="18"/>
              </a:rPr>
            </a:br>
            <a:r>
              <a:rPr lang="it-IT" sz="3200" b="1" dirty="0">
                <a:solidFill>
                  <a:srgbClr val="0000CC"/>
                </a:solidFill>
                <a:latin typeface="Bookman Old Style" pitchFamily="18"/>
              </a:rPr>
              <a:t>E il corpo lo rivela.</a:t>
            </a:r>
          </a:p>
        </p:txBody>
      </p:sp>
      <p:pic>
        <p:nvPicPr>
          <p:cNvPr id="3" name="Segnaposto contenuto 4"/>
          <p:cNvPicPr>
            <a:picLocks noChangeAspect="1"/>
          </p:cNvPicPr>
          <p:nvPr/>
        </p:nvPicPr>
        <p:blipFill>
          <a:blip r:embed="rId3">
            <a:lum bright="-50000"/>
            <a:alphaModFix/>
          </a:blip>
          <a:srcRect r="75100"/>
          <a:stretch>
            <a:fillRect/>
          </a:stretch>
        </p:blipFill>
        <p:spPr>
          <a:xfrm>
            <a:off x="1924560" y="2550240"/>
            <a:ext cx="5435280" cy="4217760"/>
          </a:xfrm>
          <a:prstGeom prst="rect">
            <a:avLst/>
          </a:prstGeom>
          <a:noFill/>
          <a:ln>
            <a:noFill/>
          </a:ln>
        </p:spPr>
      </p:pic>
      <p:sp>
        <p:nvSpPr>
          <p:cNvPr id="4" name="Segnaposto piè di pagina 3"/>
          <p:cNvSpPr>
            <a:spLocks noGrp="1"/>
          </p:cNvSpPr>
          <p:nvPr>
            <p:ph type="ftr" sz="quarter" idx="12"/>
          </p:nvPr>
        </p:nvSpPr>
        <p:spPr>
          <a:xfrm>
            <a:off x="273784" y="6318229"/>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8723AFB0-5398-427C-885A-5913C05412DE}" type="slidenum">
              <a:rPr lang="nb-NO" smtClean="0"/>
              <a:t>34</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Segnaposto contenuto 4"/>
          <p:cNvPicPr>
            <a:picLocks noChangeAspect="1"/>
          </p:cNvPicPr>
          <p:nvPr/>
        </p:nvPicPr>
        <p:blipFill>
          <a:blip r:embed="rId3">
            <a:lum bright="-50000"/>
            <a:alphaModFix/>
          </a:blip>
          <a:srcRect l="24687" r="49893"/>
          <a:stretch>
            <a:fillRect/>
          </a:stretch>
        </p:blipFill>
        <p:spPr>
          <a:xfrm>
            <a:off x="1691640" y="1340640"/>
            <a:ext cx="5690160" cy="4662000"/>
          </a:xfrm>
          <a:prstGeom prst="rect">
            <a:avLst/>
          </a:prstGeom>
          <a:noFill/>
          <a:ln>
            <a:noFill/>
          </a:ln>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E41165E4-AA4C-4A9A-B36C-E146283AA929}" type="slidenum">
              <a:rPr lang="nb-NO" smtClean="0"/>
              <a:t>35</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 name="Segnaposto contenuto 4"/>
          <p:cNvPicPr>
            <a:picLocks noChangeAspect="1"/>
          </p:cNvPicPr>
          <p:nvPr/>
        </p:nvPicPr>
        <p:blipFill>
          <a:blip r:embed="rId3">
            <a:lum bright="-50000"/>
            <a:alphaModFix/>
          </a:blip>
          <a:srcRect l="49893" r="24687"/>
          <a:stretch>
            <a:fillRect/>
          </a:stretch>
        </p:blipFill>
        <p:spPr>
          <a:xfrm>
            <a:off x="2051640" y="1268640"/>
            <a:ext cx="5529960" cy="4530600"/>
          </a:xfrm>
          <a:prstGeom prst="rect">
            <a:avLst/>
          </a:prstGeom>
          <a:noFill/>
          <a:ln>
            <a:noFill/>
          </a:ln>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5A555466-B710-4553-BD9C-BB2C2BB1D350}" type="slidenum">
              <a:rPr lang="nb-NO" smtClean="0"/>
              <a:t>36</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Segnaposto contenuto 4"/>
          <p:cNvPicPr>
            <a:picLocks noChangeAspect="1"/>
          </p:cNvPicPr>
          <p:nvPr/>
        </p:nvPicPr>
        <p:blipFill>
          <a:blip r:embed="rId3">
            <a:lum bright="-50000"/>
            <a:alphaModFix/>
          </a:blip>
          <a:srcRect l="75100"/>
          <a:stretch>
            <a:fillRect/>
          </a:stretch>
        </p:blipFill>
        <p:spPr>
          <a:xfrm>
            <a:off x="2123640" y="1196640"/>
            <a:ext cx="5435280" cy="4545360"/>
          </a:xfrm>
          <a:prstGeom prst="rect">
            <a:avLst/>
          </a:prstGeom>
          <a:noFill/>
          <a:ln>
            <a:noFill/>
          </a:ln>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E94D953D-22A7-4C01-9CA6-F2AA0B526685}" type="slidenum">
              <a:rPr lang="nb-NO" smtClean="0"/>
              <a:t>37</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672357" y="0"/>
            <a:ext cx="8229240" cy="2651683"/>
          </a:xfrm>
        </p:spPr>
        <p:txBody>
          <a:bodyPr anchor="t"/>
          <a:lstStyle/>
          <a:p>
            <a:pPr lvl="0" algn="ctr"/>
            <a:r>
              <a:rPr lang="it-IT" sz="2400" b="1" dirty="0">
                <a:solidFill>
                  <a:schemeClr val="tx1"/>
                </a:solidFill>
              </a:rPr>
              <a:t>Il  corpo  rivela attraverso i gesti, la postura, l’atteggiamento, la voce, lo sguardo, il respiro, il modo di mangiare,  di dormire… come stiamo davvero. </a:t>
            </a:r>
            <a:br>
              <a:rPr lang="it-IT" sz="2400" b="1" dirty="0">
                <a:solidFill>
                  <a:schemeClr val="tx1"/>
                </a:solidFill>
              </a:rPr>
            </a:br>
            <a:r>
              <a:rPr lang="it-IT" sz="2400" b="1" dirty="0">
                <a:solidFill>
                  <a:schemeClr val="tx1"/>
                </a:solidFill>
              </a:rPr>
              <a:t>«</a:t>
            </a:r>
            <a:r>
              <a:rPr lang="it-IT" sz="2400" b="1" i="1" dirty="0">
                <a:solidFill>
                  <a:schemeClr val="tx1"/>
                </a:solidFill>
              </a:rPr>
              <a:t>Il corpo rivela quello che la mente  rifiuta di vedere</a:t>
            </a:r>
            <a:r>
              <a:rPr lang="it-IT" sz="2400" b="1" dirty="0">
                <a:solidFill>
                  <a:schemeClr val="tx1"/>
                </a:solidFill>
              </a:rPr>
              <a:t>» </a:t>
            </a:r>
            <a:r>
              <a:rPr lang="it-IT" sz="2400" b="1" dirty="0" smtClean="0">
                <a:solidFill>
                  <a:schemeClr val="tx1"/>
                </a:solidFill>
              </a:rPr>
              <a:t/>
            </a:r>
            <a:br>
              <a:rPr lang="it-IT" sz="2400" b="1" dirty="0" smtClean="0">
                <a:solidFill>
                  <a:schemeClr val="tx1"/>
                </a:solidFill>
              </a:rPr>
            </a:br>
            <a:r>
              <a:rPr lang="it-IT" sz="2400" b="1" dirty="0">
                <a:solidFill>
                  <a:schemeClr val="tx1"/>
                </a:solidFill>
              </a:rPr>
              <a:t/>
            </a:r>
            <a:br>
              <a:rPr lang="it-IT" sz="2400" b="1" dirty="0">
                <a:solidFill>
                  <a:schemeClr val="tx1"/>
                </a:solidFill>
              </a:rPr>
            </a:br>
            <a:r>
              <a:rPr lang="it-IT" sz="2400" b="1" dirty="0" smtClean="0">
                <a:solidFill>
                  <a:schemeClr val="tx1"/>
                </a:solidFill>
              </a:rPr>
              <a:t/>
            </a:r>
            <a:br>
              <a:rPr lang="it-IT" sz="2400" b="1" dirty="0" smtClean="0">
                <a:solidFill>
                  <a:schemeClr val="tx1"/>
                </a:solidFill>
              </a:rPr>
            </a:br>
            <a:r>
              <a:rPr lang="it-IT" sz="2400" b="1" dirty="0">
                <a:solidFill>
                  <a:schemeClr val="tx1"/>
                </a:solidFill>
              </a:rPr>
              <a:t/>
            </a:r>
            <a:br>
              <a:rPr lang="it-IT" sz="2400" b="1" dirty="0">
                <a:solidFill>
                  <a:schemeClr val="tx1"/>
                </a:solidFill>
              </a:rPr>
            </a:br>
            <a:r>
              <a:rPr lang="it-IT" sz="2400" b="1" dirty="0" smtClean="0">
                <a:solidFill>
                  <a:schemeClr val="tx1"/>
                </a:solidFill>
              </a:rPr>
              <a:t/>
            </a:r>
            <a:br>
              <a:rPr lang="it-IT" sz="2400" b="1" dirty="0" smtClean="0">
                <a:solidFill>
                  <a:schemeClr val="tx1"/>
                </a:solidFill>
              </a:rPr>
            </a:br>
            <a:r>
              <a:rPr lang="it-IT" sz="2400" b="1" dirty="0">
                <a:solidFill>
                  <a:schemeClr val="tx1"/>
                </a:solidFill>
              </a:rPr>
              <a:t/>
            </a:r>
            <a:br>
              <a:rPr lang="it-IT" sz="2400" b="1" dirty="0">
                <a:solidFill>
                  <a:schemeClr val="tx1"/>
                </a:solidFill>
              </a:rPr>
            </a:br>
            <a:r>
              <a:rPr lang="it-IT" sz="2400" b="1" dirty="0" smtClean="0">
                <a:solidFill>
                  <a:schemeClr val="tx1"/>
                </a:solidFill>
              </a:rPr>
              <a:t/>
            </a:r>
            <a:br>
              <a:rPr lang="it-IT" sz="2400" b="1" dirty="0" smtClean="0">
                <a:solidFill>
                  <a:schemeClr val="tx1"/>
                </a:solidFill>
              </a:rPr>
            </a:br>
            <a:r>
              <a:rPr lang="it-IT" sz="2400" b="1" dirty="0">
                <a:solidFill>
                  <a:schemeClr val="tx1"/>
                </a:solidFill>
              </a:rPr>
              <a:t/>
            </a:r>
            <a:br>
              <a:rPr lang="it-IT" sz="2400" b="1" dirty="0">
                <a:solidFill>
                  <a:schemeClr val="tx1"/>
                </a:solidFill>
              </a:rPr>
            </a:br>
            <a:r>
              <a:rPr lang="it-IT" sz="2400" b="1" dirty="0" smtClean="0">
                <a:solidFill>
                  <a:schemeClr val="tx1"/>
                </a:solidFill>
              </a:rPr>
              <a:t/>
            </a:r>
            <a:br>
              <a:rPr lang="it-IT" sz="2400" b="1" dirty="0" smtClean="0">
                <a:solidFill>
                  <a:schemeClr val="tx1"/>
                </a:solidFill>
              </a:rPr>
            </a:br>
            <a:r>
              <a:rPr lang="it-IT" sz="1800" b="1" dirty="0" smtClean="0">
                <a:solidFill>
                  <a:schemeClr val="tx1"/>
                </a:solidFill>
              </a:rPr>
              <a:t> </a:t>
            </a:r>
            <a:r>
              <a:rPr lang="it-IT" sz="2800" b="1" dirty="0">
                <a:solidFill>
                  <a:schemeClr val="tx1"/>
                </a:solidFill>
              </a:rPr>
              <a:t/>
            </a:r>
            <a:br>
              <a:rPr lang="it-IT" sz="2800" b="1" dirty="0">
                <a:solidFill>
                  <a:schemeClr val="tx1"/>
                </a:solidFill>
              </a:rPr>
            </a:br>
            <a:r>
              <a:rPr lang="it-IT" sz="2400" b="1" dirty="0">
                <a:solidFill>
                  <a:schemeClr val="tx1"/>
                </a:solidFill>
              </a:rPr>
              <a:t>E spesso per la persona è difficile  capire  se  quello che pensa è in sintonia  con quello che  prova e se quello che prova è in sintonia con la sua natura , le sue pulsioni</a:t>
            </a:r>
            <a:r>
              <a:rPr lang="it-IT" sz="2000" b="1" dirty="0">
                <a:solidFill>
                  <a:schemeClr val="tx1"/>
                </a:solidFill>
              </a:rPr>
              <a:t>, </a:t>
            </a:r>
            <a:r>
              <a:rPr lang="it-IT" sz="2400" b="1" dirty="0">
                <a:solidFill>
                  <a:schemeClr val="tx1"/>
                </a:solidFill>
              </a:rPr>
              <a:t>i suoi bisogni</a:t>
            </a:r>
            <a:r>
              <a:rPr lang="it-IT" sz="2400" dirty="0">
                <a:solidFill>
                  <a:schemeClr val="tx1"/>
                </a:solidFill>
              </a:rPr>
              <a:t>.  </a:t>
            </a:r>
          </a:p>
        </p:txBody>
      </p:sp>
      <p:pic>
        <p:nvPicPr>
          <p:cNvPr id="3" name="Segnaposto contenuto 5"/>
          <p:cNvPicPr>
            <a:picLocks noChangeAspect="1"/>
          </p:cNvPicPr>
          <p:nvPr/>
        </p:nvPicPr>
        <p:blipFill>
          <a:blip r:embed="rId3">
            <a:lum bright="-50000"/>
            <a:alphaModFix/>
            <a:grayscl/>
          </a:blip>
          <a:srcRect/>
          <a:stretch>
            <a:fillRect/>
          </a:stretch>
        </p:blipFill>
        <p:spPr>
          <a:xfrm>
            <a:off x="2200884" y="1597433"/>
            <a:ext cx="4503304" cy="3096000"/>
          </a:xfrm>
          <a:prstGeom prst="rect">
            <a:avLst/>
          </a:prstGeom>
          <a:noFill/>
          <a:ln>
            <a:noFill/>
          </a:ln>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06BB2658-0043-467C-81C3-576FED940F35}" type="slidenum">
              <a:rPr lang="nb-NO" smtClean="0"/>
              <a:t>38</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2" name="Segnaposto contenuto 4"/>
          <p:cNvPicPr>
            <a:picLocks noChangeAspect="1"/>
          </p:cNvPicPr>
          <p:nvPr/>
        </p:nvPicPr>
        <p:blipFill>
          <a:blip r:embed="rId3">
            <a:lum bright="-50000"/>
            <a:alphaModFix/>
          </a:blip>
          <a:srcRect/>
          <a:stretch>
            <a:fillRect/>
          </a:stretch>
        </p:blipFill>
        <p:spPr>
          <a:xfrm>
            <a:off x="1846812" y="3113710"/>
            <a:ext cx="5523023" cy="3744290"/>
          </a:xfrm>
          <a:prstGeom prst="rect">
            <a:avLst/>
          </a:prstGeom>
          <a:noFill/>
          <a:ln>
            <a:noFill/>
          </a:ln>
        </p:spPr>
      </p:pic>
      <p:sp>
        <p:nvSpPr>
          <p:cNvPr id="3" name="Titolo 1"/>
          <p:cNvSpPr txBox="1">
            <a:spLocks noGrp="1"/>
          </p:cNvSpPr>
          <p:nvPr>
            <p:ph type="title" idx="4294967295"/>
          </p:nvPr>
        </p:nvSpPr>
        <p:spPr>
          <a:xfrm>
            <a:off x="457200" y="152280"/>
            <a:ext cx="8229240" cy="2844360"/>
          </a:xfrm>
        </p:spPr>
        <p:txBody>
          <a:bodyPr anchor="t"/>
          <a:lstStyle/>
          <a:p>
            <a:pPr lvl="0" algn="ctr"/>
            <a:r>
              <a:rPr lang="it-IT" sz="3200" dirty="0" smtClean="0">
                <a:solidFill>
                  <a:schemeClr val="tx1"/>
                </a:solidFill>
                <a:latin typeface="Arial" pitchFamily="34"/>
                <a:cs typeface="Arial" pitchFamily="34"/>
              </a:rPr>
              <a:t>L’organismo umano funziona per crescere e autorealizzarsi e  l’organismo e  l’ambiente sono in interdipendenza costanti: il processo di autorealizzazione non è stabile, </a:t>
            </a:r>
            <a:br>
              <a:rPr lang="it-IT" sz="3200" dirty="0" smtClean="0">
                <a:solidFill>
                  <a:schemeClr val="tx1"/>
                </a:solidFill>
                <a:latin typeface="Arial" pitchFamily="34"/>
                <a:cs typeface="Arial" pitchFamily="34"/>
              </a:rPr>
            </a:br>
            <a:r>
              <a:rPr lang="it-IT" sz="3200" dirty="0" smtClean="0">
                <a:solidFill>
                  <a:schemeClr val="tx1"/>
                </a:solidFill>
                <a:latin typeface="Arial" pitchFamily="34"/>
                <a:cs typeface="Arial" pitchFamily="34"/>
              </a:rPr>
              <a:t>ma influenzato dai bisogni della persona , </a:t>
            </a:r>
            <a:br>
              <a:rPr lang="it-IT" sz="3200" dirty="0" smtClean="0">
                <a:solidFill>
                  <a:schemeClr val="tx1"/>
                </a:solidFill>
                <a:latin typeface="Arial" pitchFamily="34"/>
                <a:cs typeface="Arial" pitchFamily="34"/>
              </a:rPr>
            </a:br>
            <a:r>
              <a:rPr lang="it-IT" sz="3200" dirty="0" smtClean="0">
                <a:solidFill>
                  <a:schemeClr val="tx1"/>
                </a:solidFill>
                <a:latin typeface="Arial" pitchFamily="34"/>
                <a:cs typeface="Arial" pitchFamily="34"/>
              </a:rPr>
              <a:t>che essa lo sappia o no. </a:t>
            </a:r>
            <a:r>
              <a:rPr lang="it-IT" sz="3200" dirty="0"/>
              <a:t/>
            </a:r>
            <a:br>
              <a:rPr lang="it-IT" sz="3200" dirty="0"/>
            </a:br>
            <a:endParaRPr lang="it-IT" sz="3200" dirty="0">
              <a:solidFill>
                <a:schemeClr val="tx1"/>
              </a:solidFill>
              <a:latin typeface="Arial" pitchFamily="34"/>
              <a:cs typeface="Arial" pitchFamily="34"/>
            </a:endParaRPr>
          </a:p>
        </p:txBody>
      </p:sp>
      <p:sp>
        <p:nvSpPr>
          <p:cNvPr id="4" name="Segnaposto piè di pagina 3"/>
          <p:cNvSpPr>
            <a:spLocks noGrp="1"/>
          </p:cNvSpPr>
          <p:nvPr>
            <p:ph type="ftr" sz="quarter" idx="12"/>
          </p:nvPr>
        </p:nvSpPr>
        <p:spPr>
          <a:xfrm>
            <a:off x="109914" y="6285456"/>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39</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noGrp="1"/>
          </p:cNvSpPr>
          <p:nvPr>
            <p:ph type="body" idx="4294967295"/>
          </p:nvPr>
        </p:nvSpPr>
        <p:spPr>
          <a:xfrm>
            <a:off x="457200" y="321972"/>
            <a:ext cx="3947375" cy="5692462"/>
          </a:xfrm>
        </p:spPr>
        <p:txBody>
          <a:bodyPr/>
          <a:lstStyle/>
          <a:p>
            <a:pPr lvl="0" algn="ctr">
              <a:spcBef>
                <a:spcPts val="601"/>
              </a:spcBef>
              <a:buNone/>
            </a:pPr>
            <a:r>
              <a:rPr lang="it-IT" sz="3600" b="1" dirty="0" smtClean="0">
                <a:solidFill>
                  <a:srgbClr val="FF0000"/>
                </a:solidFill>
              </a:rPr>
              <a:t>OCCIDENTE</a:t>
            </a:r>
            <a:br>
              <a:rPr lang="it-IT" sz="3600" b="1" dirty="0" smtClean="0">
                <a:solidFill>
                  <a:srgbClr val="FF0000"/>
                </a:solidFill>
              </a:rPr>
            </a:br>
            <a:r>
              <a:rPr lang="it-IT" sz="1800" b="1" dirty="0" smtClean="0">
                <a:solidFill>
                  <a:srgbClr val="FF0000"/>
                </a:solidFill>
              </a:rPr>
              <a:t>DOPO CARTESIO</a:t>
            </a:r>
            <a:r>
              <a:rPr lang="it-IT" sz="3600" b="1" dirty="0" smtClean="0">
                <a:solidFill>
                  <a:srgbClr val="FF0000"/>
                </a:solidFill>
              </a:rPr>
              <a:t/>
            </a:r>
            <a:br>
              <a:rPr lang="it-IT" sz="3600" b="1" dirty="0" smtClean="0">
                <a:solidFill>
                  <a:srgbClr val="FF0000"/>
                </a:solidFill>
              </a:rPr>
            </a:br>
            <a:r>
              <a:rPr lang="it-IT" sz="1800" b="1" dirty="0" smtClean="0">
                <a:solidFill>
                  <a:srgbClr val="FF0000"/>
                </a:solidFill>
              </a:rPr>
              <a:t>ATLETISMO SVILUPPO DEL SOMA CORPO OSTACOLO ALL’ANIMA, ALLA MENTE</a:t>
            </a:r>
          </a:p>
          <a:p>
            <a:pPr lvl="0" algn="ctr">
              <a:spcBef>
                <a:spcPts val="601"/>
              </a:spcBef>
              <a:buNone/>
            </a:pPr>
            <a:r>
              <a:rPr lang="it-IT" sz="1800" b="1" dirty="0" smtClean="0">
                <a:solidFill>
                  <a:srgbClr val="FF0000"/>
                </a:solidFill>
              </a:rPr>
              <a:t>EVOLUZIONE</a:t>
            </a:r>
          </a:p>
          <a:p>
            <a:pPr lvl="0" algn="ctr">
              <a:spcBef>
                <a:spcPts val="601"/>
              </a:spcBef>
              <a:buNone/>
            </a:pPr>
            <a:r>
              <a:rPr lang="it-IT" sz="3600" b="1" dirty="0" smtClean="0">
                <a:solidFill>
                  <a:srgbClr val="FF0000"/>
                </a:solidFill>
              </a:rPr>
              <a:t>DISCIPLINE SPORTIVE</a:t>
            </a:r>
          </a:p>
          <a:p>
            <a:pPr lvl="0" algn="ctr">
              <a:spcBef>
                <a:spcPts val="601"/>
              </a:spcBef>
              <a:buNone/>
            </a:pPr>
            <a:endParaRPr lang="it-IT" sz="1800" b="1" dirty="0" smtClean="0">
              <a:solidFill>
                <a:srgbClr val="FF0000"/>
              </a:solidFill>
            </a:endParaRPr>
          </a:p>
          <a:p>
            <a:pPr lvl="0" algn="ctr">
              <a:spcBef>
                <a:spcPts val="601"/>
              </a:spcBef>
              <a:buNone/>
            </a:pPr>
            <a:endParaRPr lang="it-IT" sz="3600" b="1" dirty="0" smtClean="0">
              <a:solidFill>
                <a:srgbClr val="FF0000"/>
              </a:solidFill>
            </a:endParaRPr>
          </a:p>
          <a:p>
            <a:pPr lvl="0" algn="ctr">
              <a:spcBef>
                <a:spcPts val="601"/>
              </a:spcBef>
              <a:buNone/>
            </a:pPr>
            <a:endParaRPr lang="it-IT" sz="1800" b="1" dirty="0" smtClean="0">
              <a:solidFill>
                <a:srgbClr val="FF0000"/>
              </a:solidFill>
            </a:endParaRPr>
          </a:p>
        </p:txBody>
      </p:sp>
      <p:sp>
        <p:nvSpPr>
          <p:cNvPr id="3" name="CasellaDiTesto 2"/>
          <p:cNvSpPr txBox="1"/>
          <p:nvPr/>
        </p:nvSpPr>
        <p:spPr>
          <a:xfrm>
            <a:off x="4739425" y="321972"/>
            <a:ext cx="4185634" cy="6463308"/>
          </a:xfrm>
          <a:prstGeom prst="rect">
            <a:avLst/>
          </a:prstGeom>
          <a:noFill/>
        </p:spPr>
        <p:txBody>
          <a:bodyPr wrap="square" rtlCol="0">
            <a:spAutoFit/>
          </a:bodyPr>
          <a:lstStyle/>
          <a:p>
            <a:pPr algn="ctr"/>
            <a:r>
              <a:rPr lang="it-IT" sz="3600" dirty="0" smtClean="0">
                <a:solidFill>
                  <a:srgbClr val="002060"/>
                </a:solidFill>
                <a:latin typeface="Constantia" panose="02030602050306030303" pitchFamily="18" charset="0"/>
              </a:rPr>
              <a:t>ORIENTE</a:t>
            </a:r>
          </a:p>
          <a:p>
            <a:pPr algn="ctr"/>
            <a:r>
              <a:rPr lang="it-IT" dirty="0" smtClean="0">
                <a:solidFill>
                  <a:srgbClr val="002060"/>
                </a:solidFill>
                <a:latin typeface="Constantia" panose="02030602050306030303" pitchFamily="18" charset="0"/>
              </a:rPr>
              <a:t>ASCETISMO </a:t>
            </a:r>
          </a:p>
          <a:p>
            <a:pPr algn="ctr"/>
            <a:r>
              <a:rPr lang="it-IT" dirty="0" smtClean="0">
                <a:solidFill>
                  <a:srgbClr val="002060"/>
                </a:solidFill>
                <a:latin typeface="Constantia" panose="02030602050306030303" pitchFamily="18" charset="0"/>
              </a:rPr>
              <a:t>UNIONE DI MENTE E CORPO</a:t>
            </a:r>
          </a:p>
          <a:p>
            <a:pPr algn="ctr"/>
            <a:r>
              <a:rPr lang="it-IT" dirty="0" smtClean="0">
                <a:solidFill>
                  <a:srgbClr val="002060"/>
                </a:solidFill>
                <a:latin typeface="Constantia" panose="02030602050306030303" pitchFamily="18" charset="0"/>
              </a:rPr>
              <a:t>RICERCA DI ARMONIA </a:t>
            </a:r>
          </a:p>
          <a:p>
            <a:pPr algn="ctr"/>
            <a:r>
              <a:rPr lang="it-IT" dirty="0" smtClean="0">
                <a:solidFill>
                  <a:srgbClr val="002060"/>
                </a:solidFill>
                <a:latin typeface="Constantia" panose="02030602050306030303" pitchFamily="18" charset="0"/>
              </a:rPr>
              <a:t>FISIOLOGICA </a:t>
            </a:r>
          </a:p>
          <a:p>
            <a:pPr algn="ctr"/>
            <a:r>
              <a:rPr lang="it-IT" dirty="0" smtClean="0">
                <a:solidFill>
                  <a:srgbClr val="002060"/>
                </a:solidFill>
                <a:latin typeface="Constantia" panose="02030602050306030303" pitchFamily="18" charset="0"/>
              </a:rPr>
              <a:t>PSICHICA</a:t>
            </a:r>
          </a:p>
          <a:p>
            <a:pPr algn="ctr"/>
            <a:endParaRPr lang="it-IT" dirty="0">
              <a:solidFill>
                <a:srgbClr val="002060"/>
              </a:solidFill>
              <a:latin typeface="Constantia" panose="02030602050306030303" pitchFamily="18" charset="0"/>
            </a:endParaRPr>
          </a:p>
          <a:p>
            <a:pPr algn="ctr"/>
            <a:r>
              <a:rPr lang="it-IT" dirty="0" smtClean="0">
                <a:solidFill>
                  <a:srgbClr val="002060"/>
                </a:solidFill>
                <a:latin typeface="Constantia" panose="02030602050306030303" pitchFamily="18" charset="0"/>
              </a:rPr>
              <a:t>EVOLUZIONE</a:t>
            </a:r>
          </a:p>
          <a:p>
            <a:pPr algn="ctr"/>
            <a:endParaRPr lang="it-IT" dirty="0">
              <a:solidFill>
                <a:srgbClr val="002060"/>
              </a:solidFill>
              <a:latin typeface="Constantia" panose="02030602050306030303" pitchFamily="18" charset="0"/>
            </a:endParaRPr>
          </a:p>
          <a:p>
            <a:pPr algn="ctr"/>
            <a:r>
              <a:rPr lang="it-IT" sz="3600" dirty="0" smtClean="0">
                <a:solidFill>
                  <a:srgbClr val="002060"/>
                </a:solidFill>
                <a:latin typeface="Constantia" panose="02030602050306030303" pitchFamily="18" charset="0"/>
              </a:rPr>
              <a:t>ARTI MARZIALI VIA  (DO-TAO)</a:t>
            </a:r>
          </a:p>
          <a:p>
            <a:pPr algn="ctr"/>
            <a:r>
              <a:rPr lang="it-IT" dirty="0" smtClean="0">
                <a:solidFill>
                  <a:srgbClr val="002060"/>
                </a:solidFill>
                <a:latin typeface="Constantia" panose="02030602050306030303" pitchFamily="18" charset="0"/>
              </a:rPr>
              <a:t>MEZZI</a:t>
            </a:r>
          </a:p>
          <a:p>
            <a:pPr algn="ctr"/>
            <a:r>
              <a:rPr lang="it-IT" dirty="0" smtClean="0">
                <a:solidFill>
                  <a:srgbClr val="002060"/>
                </a:solidFill>
                <a:latin typeface="Constantia" panose="02030602050306030303" pitchFamily="18" charset="0"/>
              </a:rPr>
              <a:t>Per</a:t>
            </a:r>
          </a:p>
          <a:p>
            <a:pPr marL="285750" indent="-285750">
              <a:buFont typeface="Arial" panose="020B0604020202020204" pitchFamily="34" charset="0"/>
              <a:buChar char="•"/>
            </a:pPr>
            <a:r>
              <a:rPr lang="it-IT" dirty="0" smtClean="0">
                <a:solidFill>
                  <a:srgbClr val="002060"/>
                </a:solidFill>
                <a:latin typeface="Constantia" panose="02030602050306030303" pitchFamily="18" charset="0"/>
              </a:rPr>
              <a:t>RICERCA DI QUALITÀ INTERNE ED ESTERNE</a:t>
            </a:r>
          </a:p>
          <a:p>
            <a:pPr marL="285750" indent="-285750">
              <a:buFont typeface="Arial" panose="020B0604020202020204" pitchFamily="34" charset="0"/>
              <a:buChar char="•"/>
            </a:pPr>
            <a:r>
              <a:rPr lang="it-IT" dirty="0" smtClean="0">
                <a:solidFill>
                  <a:srgbClr val="002060"/>
                </a:solidFill>
                <a:latin typeface="Constantia" panose="02030602050306030303" pitchFamily="18" charset="0"/>
              </a:rPr>
              <a:t>ARMONIA MENTE CORPO</a:t>
            </a:r>
          </a:p>
          <a:p>
            <a:pPr marL="285750" indent="-285750">
              <a:buFont typeface="Arial" panose="020B0604020202020204" pitchFamily="34" charset="0"/>
              <a:buChar char="•"/>
            </a:pPr>
            <a:r>
              <a:rPr lang="it-IT" dirty="0" smtClean="0">
                <a:solidFill>
                  <a:srgbClr val="002060"/>
                </a:solidFill>
                <a:latin typeface="Constantia" panose="02030602050306030303" pitchFamily="18" charset="0"/>
              </a:rPr>
              <a:t>AUTODIFESA</a:t>
            </a:r>
          </a:p>
          <a:p>
            <a:pPr marL="285750" indent="-285750">
              <a:buFont typeface="Arial" panose="020B0604020202020204" pitchFamily="34" charset="0"/>
              <a:buChar char="•"/>
            </a:pPr>
            <a:r>
              <a:rPr lang="it-IT" dirty="0" smtClean="0">
                <a:solidFill>
                  <a:srgbClr val="002060"/>
                </a:solidFill>
                <a:latin typeface="Constantia" panose="02030602050306030303" pitchFamily="18" charset="0"/>
              </a:rPr>
              <a:t>SPORT</a:t>
            </a:r>
          </a:p>
          <a:p>
            <a:pPr marL="285750" indent="-285750">
              <a:buFont typeface="Arial" panose="020B0604020202020204" pitchFamily="34" charset="0"/>
              <a:buChar char="•"/>
            </a:pPr>
            <a:r>
              <a:rPr lang="it-IT" dirty="0" smtClean="0">
                <a:solidFill>
                  <a:srgbClr val="002060"/>
                </a:solidFill>
                <a:latin typeface="Constantia" panose="02030602050306030303" pitchFamily="18" charset="0"/>
              </a:rPr>
              <a:t>SALUTE</a:t>
            </a:r>
          </a:p>
          <a:p>
            <a:pPr marL="285750" indent="-285750">
              <a:buFont typeface="Arial" panose="020B0604020202020204" pitchFamily="34" charset="0"/>
              <a:buChar char="•"/>
            </a:pPr>
            <a:r>
              <a:rPr lang="it-IT" dirty="0" smtClean="0">
                <a:solidFill>
                  <a:srgbClr val="002060"/>
                </a:solidFill>
                <a:latin typeface="Constantia" panose="02030602050306030303" pitchFamily="18" charset="0"/>
              </a:rPr>
              <a:t>MEDITAZIONE</a:t>
            </a:r>
            <a:endParaRPr lang="it-IT" dirty="0">
              <a:solidFill>
                <a:srgbClr val="002060"/>
              </a:solidFill>
              <a:latin typeface="Constantia" panose="02030602050306030303" pitchFamily="18" charset="0"/>
            </a:endParaRPr>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4</a:t>
            </a:fld>
            <a:endParaRPr lang="nb-NO" dirty="0"/>
          </a:p>
        </p:txBody>
      </p:sp>
    </p:spTree>
    <p:extLst>
      <p:ext uri="{BB962C8B-B14F-4D97-AF65-F5344CB8AC3E}">
        <p14:creationId xmlns:p14="http://schemas.microsoft.com/office/powerpoint/2010/main" val="316262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Segnaposto contenuto 7"/>
          <p:cNvPicPr>
            <a:picLocks noChangeAspect="1"/>
          </p:cNvPicPr>
          <p:nvPr/>
        </p:nvPicPr>
        <p:blipFill>
          <a:blip r:embed="rId3">
            <a:lum bright="-50000"/>
            <a:alphaModFix/>
          </a:blip>
          <a:srcRect/>
          <a:stretch>
            <a:fillRect/>
          </a:stretch>
        </p:blipFill>
        <p:spPr>
          <a:xfrm>
            <a:off x="2936364" y="4023376"/>
            <a:ext cx="3250800" cy="2725560"/>
          </a:xfrm>
          <a:prstGeom prst="rect">
            <a:avLst/>
          </a:prstGeom>
          <a:noFill/>
          <a:ln>
            <a:noFill/>
          </a:ln>
        </p:spPr>
      </p:pic>
      <p:sp>
        <p:nvSpPr>
          <p:cNvPr id="3" name="Titolo 1"/>
          <p:cNvSpPr txBox="1">
            <a:spLocks noGrp="1"/>
          </p:cNvSpPr>
          <p:nvPr>
            <p:ph type="title" idx="4294967295"/>
          </p:nvPr>
        </p:nvSpPr>
        <p:spPr>
          <a:xfrm>
            <a:off x="457200" y="0"/>
            <a:ext cx="8209128" cy="3330055"/>
          </a:xfrm>
        </p:spPr>
        <p:txBody>
          <a:bodyPr anchor="t"/>
          <a:lstStyle/>
          <a:p>
            <a:pPr lvl="0" algn="ctr"/>
            <a:r>
              <a:rPr lang="it-IT" sz="3600" dirty="0" smtClean="0">
                <a:solidFill>
                  <a:schemeClr val="tx1"/>
                </a:solidFill>
              </a:rPr>
              <a:t>La percezione nel presente dei propri bisogni , la percezione delle proprie sensazioni, delle proprie emozioni e il proprio comportamento, </a:t>
            </a:r>
            <a:br>
              <a:rPr lang="it-IT" sz="3600" dirty="0" smtClean="0">
                <a:solidFill>
                  <a:schemeClr val="tx1"/>
                </a:solidFill>
              </a:rPr>
            </a:br>
            <a:r>
              <a:rPr lang="it-IT" sz="3600" dirty="0" smtClean="0">
                <a:solidFill>
                  <a:schemeClr val="tx1"/>
                </a:solidFill>
              </a:rPr>
              <a:t>costituiscono il </a:t>
            </a:r>
            <a:br>
              <a:rPr lang="it-IT" sz="3600" dirty="0" smtClean="0">
                <a:solidFill>
                  <a:schemeClr val="tx1"/>
                </a:solidFill>
              </a:rPr>
            </a:br>
            <a:r>
              <a:rPr lang="it-IT" sz="3600" dirty="0" smtClean="0">
                <a:solidFill>
                  <a:schemeClr val="tx1"/>
                </a:solidFill>
              </a:rPr>
              <a:t>«</a:t>
            </a:r>
            <a:r>
              <a:rPr lang="it-IT" sz="3600" b="1" i="1" dirty="0" smtClean="0">
                <a:solidFill>
                  <a:schemeClr val="tx1"/>
                </a:solidFill>
              </a:rPr>
              <a:t>confine di contatto </a:t>
            </a:r>
            <a:br>
              <a:rPr lang="it-IT" sz="3600" b="1" i="1" dirty="0" smtClean="0">
                <a:solidFill>
                  <a:schemeClr val="tx1"/>
                </a:solidFill>
              </a:rPr>
            </a:br>
            <a:r>
              <a:rPr lang="it-IT" sz="3600" b="1" i="1" dirty="0" smtClean="0">
                <a:solidFill>
                  <a:schemeClr val="tx1"/>
                </a:solidFill>
              </a:rPr>
              <a:t>tra organismo e ambiente»</a:t>
            </a:r>
            <a:br>
              <a:rPr lang="it-IT" sz="3600" b="1" i="1" dirty="0" smtClean="0">
                <a:solidFill>
                  <a:schemeClr val="tx1"/>
                </a:solidFill>
              </a:rPr>
            </a:br>
            <a:endParaRPr lang="it-IT" sz="3600" b="1" i="1" dirty="0">
              <a:solidFill>
                <a:schemeClr val="tx1"/>
              </a:solidFill>
            </a:endParaRPr>
          </a:p>
        </p:txBody>
      </p:sp>
      <p:sp>
        <p:nvSpPr>
          <p:cNvPr id="4" name="Segnaposto piè di pagina 3"/>
          <p:cNvSpPr>
            <a:spLocks noGrp="1"/>
          </p:cNvSpPr>
          <p:nvPr>
            <p:ph type="ftr" sz="quarter" idx="12"/>
          </p:nvPr>
        </p:nvSpPr>
        <p:spPr>
          <a:xfrm>
            <a:off x="1412687" y="6219908"/>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B8C1D543-E66B-4635-ADF2-C5E11D82453B}" type="slidenum">
              <a:rPr lang="nb-NO" smtClean="0"/>
              <a:t>40</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152280"/>
            <a:ext cx="8229240" cy="3564360"/>
          </a:xfrm>
        </p:spPr>
        <p:txBody>
          <a:bodyPr anchor="t"/>
          <a:lstStyle/>
          <a:p>
            <a:pPr lvl="0" algn="ctr"/>
            <a:r>
              <a:rPr lang="it-IT" sz="2800" b="1" dirty="0">
                <a:solidFill>
                  <a:schemeClr val="tx1"/>
                </a:solidFill>
              </a:rPr>
              <a:t>Il CONTATTO  è la</a:t>
            </a:r>
            <a:br>
              <a:rPr lang="it-IT" sz="2800" b="1" dirty="0">
                <a:solidFill>
                  <a:schemeClr val="tx1"/>
                </a:solidFill>
              </a:rPr>
            </a:br>
            <a:r>
              <a:rPr lang="it-IT" sz="2800" b="1" dirty="0">
                <a:solidFill>
                  <a:schemeClr val="tx1"/>
                </a:solidFill>
              </a:rPr>
              <a:t> percezione  CONSAPEVOLE  </a:t>
            </a:r>
            <a:br>
              <a:rPr lang="it-IT" sz="2800" b="1" dirty="0">
                <a:solidFill>
                  <a:schemeClr val="tx1"/>
                </a:solidFill>
              </a:rPr>
            </a:br>
            <a:r>
              <a:rPr lang="it-IT" sz="2800" b="1" dirty="0">
                <a:solidFill>
                  <a:schemeClr val="tx1"/>
                </a:solidFill>
              </a:rPr>
              <a:t>dell’esperienza nel presente  e </a:t>
            </a:r>
            <a:br>
              <a:rPr lang="it-IT" sz="2800" b="1" dirty="0">
                <a:solidFill>
                  <a:schemeClr val="tx1"/>
                </a:solidFill>
              </a:rPr>
            </a:br>
            <a:r>
              <a:rPr lang="it-IT" sz="2800" b="1" dirty="0">
                <a:solidFill>
                  <a:schemeClr val="tx1"/>
                </a:solidFill>
              </a:rPr>
              <a:t>la connessione tra passato e futuro. </a:t>
            </a:r>
            <a:br>
              <a:rPr lang="it-IT" sz="2800" b="1" dirty="0">
                <a:solidFill>
                  <a:schemeClr val="tx1"/>
                </a:solidFill>
              </a:rPr>
            </a:br>
            <a:r>
              <a:rPr lang="it-IT" sz="2800" b="1" dirty="0">
                <a:solidFill>
                  <a:schemeClr val="tx1"/>
                </a:solidFill>
              </a:rPr>
              <a:t/>
            </a:r>
            <a:br>
              <a:rPr lang="it-IT" sz="2800" b="1" dirty="0">
                <a:solidFill>
                  <a:schemeClr val="tx1"/>
                </a:solidFill>
              </a:rPr>
            </a:br>
            <a:r>
              <a:rPr lang="it-IT" sz="2800" b="1" dirty="0">
                <a:solidFill>
                  <a:schemeClr val="tx1"/>
                </a:solidFill>
              </a:rPr>
              <a:t>I sensi e il corpo sono il luogo costante della consapevolezza attraverso cui si costituisce la PRESENZA.</a:t>
            </a:r>
          </a:p>
        </p:txBody>
      </p:sp>
      <p:sp>
        <p:nvSpPr>
          <p:cNvPr id="3" name="Segnaposto contenuto 3"/>
          <p:cNvSpPr txBox="1">
            <a:spLocks noGrp="1"/>
          </p:cNvSpPr>
          <p:nvPr>
            <p:ph type="body" idx="4294967295"/>
          </p:nvPr>
        </p:nvSpPr>
        <p:spPr>
          <a:xfrm>
            <a:off x="457200" y="4149000"/>
            <a:ext cx="8218800" cy="1946520"/>
          </a:xfrm>
        </p:spPr>
        <p:txBody>
          <a:bodyPr/>
          <a:lstStyle/>
          <a:p>
            <a:pPr lvl="0">
              <a:buNone/>
            </a:pPr>
            <a:endParaRPr lang="it-IT" dirty="0"/>
          </a:p>
        </p:txBody>
      </p:sp>
      <p:pic>
        <p:nvPicPr>
          <p:cNvPr id="4" name="Picture 3"/>
          <p:cNvPicPr>
            <a:picLocks noChangeAspect="1"/>
          </p:cNvPicPr>
          <p:nvPr/>
        </p:nvPicPr>
        <p:blipFill>
          <a:blip r:embed="rId3">
            <a:lum bright="-50000"/>
            <a:alphaModFix/>
          </a:blip>
          <a:srcRect/>
          <a:stretch>
            <a:fillRect/>
          </a:stretch>
        </p:blipFill>
        <p:spPr>
          <a:xfrm>
            <a:off x="539280" y="4005000"/>
            <a:ext cx="8311679" cy="2584800"/>
          </a:xfrm>
          <a:prstGeom prst="rect">
            <a:avLst/>
          </a:prstGeom>
          <a:noFill/>
          <a:ln>
            <a:noFill/>
          </a:ln>
        </p:spPr>
      </p:pic>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68A96DBF-4078-4F28-A8A2-EC8A702E6689}" type="slidenum">
              <a:rPr lang="nb-NO" smtClean="0"/>
              <a:t>41</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Segnaposto contenuto 3"/>
          <p:cNvPicPr>
            <a:picLocks noChangeAspect="1"/>
          </p:cNvPicPr>
          <p:nvPr/>
        </p:nvPicPr>
        <p:blipFill>
          <a:blip r:embed="rId3">
            <a:lum bright="-50000"/>
            <a:alphaModFix/>
          </a:blip>
          <a:srcRect l="50080" t="7946" r="2310" b="17482"/>
          <a:stretch>
            <a:fillRect/>
          </a:stretch>
        </p:blipFill>
        <p:spPr>
          <a:xfrm>
            <a:off x="2483640" y="2493000"/>
            <a:ext cx="3834360" cy="4247640"/>
          </a:xfrm>
          <a:prstGeom prst="rect">
            <a:avLst/>
          </a:prstGeom>
          <a:noFill/>
          <a:ln>
            <a:noFill/>
          </a:ln>
        </p:spPr>
      </p:pic>
      <p:sp>
        <p:nvSpPr>
          <p:cNvPr id="3" name="Titolo 1"/>
          <p:cNvSpPr txBox="1">
            <a:spLocks noGrp="1"/>
          </p:cNvSpPr>
          <p:nvPr>
            <p:ph type="title" idx="4294967295"/>
          </p:nvPr>
        </p:nvSpPr>
        <p:spPr>
          <a:xfrm>
            <a:off x="457200" y="188640"/>
            <a:ext cx="8229240" cy="2160000"/>
          </a:xfrm>
        </p:spPr>
        <p:txBody>
          <a:bodyPr anchor="t"/>
          <a:lstStyle/>
          <a:p>
            <a:pPr lvl="0"/>
            <a:r>
              <a:rPr lang="it-IT" sz="2800" b="1" i="1" dirty="0" smtClean="0">
                <a:solidFill>
                  <a:schemeClr val="tx1"/>
                </a:solidFill>
              </a:rPr>
              <a:t>Scegliendo </a:t>
            </a:r>
            <a:r>
              <a:rPr lang="it-IT" sz="2800" b="1" i="1" dirty="0">
                <a:solidFill>
                  <a:schemeClr val="tx1"/>
                </a:solidFill>
              </a:rPr>
              <a:t>e compiendo un’azione appropriata </a:t>
            </a:r>
            <a:r>
              <a:rPr lang="it-IT" sz="2800" b="1" dirty="0">
                <a:solidFill>
                  <a:schemeClr val="tx1"/>
                </a:solidFill>
              </a:rPr>
              <a:t>in relazione al proprio bisogno presente,  si apre la strada ad un altro bisogno emergente:  c’è un processo  sano e costante che permette la piena realizzazione  della personalità.</a:t>
            </a:r>
          </a:p>
        </p:txBody>
      </p:sp>
      <p:sp>
        <p:nvSpPr>
          <p:cNvPr id="4" name="Segnaposto piè di pagina 3"/>
          <p:cNvSpPr>
            <a:spLocks noGrp="1"/>
          </p:cNvSpPr>
          <p:nvPr>
            <p:ph type="ftr" sz="quarter" idx="12"/>
          </p:nvPr>
        </p:nvSpPr>
        <p:spPr>
          <a:xfrm>
            <a:off x="1043915" y="6230542"/>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0E52596A-89A3-46E0-845B-EE51F24687F3}" type="slidenum">
              <a:rPr lang="nb-NO" smtClean="0"/>
              <a:t>42</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611639" y="-387361"/>
            <a:ext cx="8382235" cy="4891121"/>
          </a:xfrm>
        </p:spPr>
        <p:txBody>
          <a:bodyPr anchor="t"/>
          <a:lstStyle/>
          <a:p>
            <a:pPr lvl="0" algn="ctr"/>
            <a:r>
              <a:rPr lang="it-IT" sz="3100" b="1" dirty="0" smtClean="0">
                <a:solidFill>
                  <a:schemeClr val="tx1"/>
                </a:solidFill>
                <a:latin typeface="Batang" pitchFamily="18"/>
              </a:rPr>
              <a:t/>
            </a:r>
            <a:br>
              <a:rPr lang="it-IT" sz="3100" b="1" dirty="0" smtClean="0">
                <a:solidFill>
                  <a:schemeClr val="tx1"/>
                </a:solidFill>
                <a:latin typeface="Batang" pitchFamily="18"/>
              </a:rPr>
            </a:br>
            <a:r>
              <a:rPr lang="it-IT" sz="3100" b="1" dirty="0" smtClean="0">
                <a:solidFill>
                  <a:schemeClr val="tx1"/>
                </a:solidFill>
                <a:latin typeface="Batang" pitchFamily="18"/>
              </a:rPr>
              <a:t>A </a:t>
            </a:r>
            <a:r>
              <a:rPr lang="it-IT" sz="3100" b="1" dirty="0">
                <a:solidFill>
                  <a:schemeClr val="tx1"/>
                </a:solidFill>
                <a:latin typeface="Batang" pitchFamily="18"/>
              </a:rPr>
              <a:t>volte invece  le esperienze che hanno costruito l’immagine che la persona ha di sé (educazione, copioni, situazioni passate non concluse, fattori culturali, religione, classe sociale e mille altri motivi) impediscono di mettere a fuoco l’effettivo  proprio bisogno. </a:t>
            </a:r>
            <a:r>
              <a:rPr lang="it-IT" b="1" dirty="0">
                <a:solidFill>
                  <a:schemeClr val="tx1"/>
                </a:solidFill>
              </a:rPr>
              <a:t/>
            </a:r>
            <a:br>
              <a:rPr lang="it-IT" b="1" dirty="0">
                <a:solidFill>
                  <a:schemeClr val="tx1"/>
                </a:solidFill>
              </a:rPr>
            </a:br>
            <a:r>
              <a:rPr lang="it-IT" dirty="0">
                <a:solidFill>
                  <a:schemeClr val="tx1"/>
                </a:solidFill>
              </a:rPr>
              <a:t/>
            </a:r>
            <a:br>
              <a:rPr lang="it-IT" dirty="0">
                <a:solidFill>
                  <a:schemeClr val="tx1"/>
                </a:solidFill>
              </a:rPr>
            </a:br>
            <a:endParaRPr lang="it-IT" dirty="0">
              <a:solidFill>
                <a:schemeClr val="tx1"/>
              </a:solidFill>
            </a:endParaRPr>
          </a:p>
        </p:txBody>
      </p:sp>
      <p:pic>
        <p:nvPicPr>
          <p:cNvPr id="3" name="Picture 2"/>
          <p:cNvPicPr>
            <a:picLocks noChangeAspect="1"/>
          </p:cNvPicPr>
          <p:nvPr/>
        </p:nvPicPr>
        <p:blipFill>
          <a:blip r:embed="rId3">
            <a:lum bright="-50000"/>
            <a:alphaModFix/>
          </a:blip>
          <a:srcRect l="50008" t="49639"/>
          <a:stretch>
            <a:fillRect/>
          </a:stretch>
        </p:blipFill>
        <p:spPr>
          <a:xfrm>
            <a:off x="2524583" y="3069361"/>
            <a:ext cx="4263120" cy="3788639"/>
          </a:xfrm>
          <a:prstGeom prst="rect">
            <a:avLst/>
          </a:prstGeom>
          <a:noFill/>
          <a:ln>
            <a:noFill/>
          </a:ln>
        </p:spPr>
      </p:pic>
      <p:sp>
        <p:nvSpPr>
          <p:cNvPr id="4" name="Segnaposto piè di pagina 3"/>
          <p:cNvSpPr>
            <a:spLocks noGrp="1"/>
          </p:cNvSpPr>
          <p:nvPr>
            <p:ph type="ftr" sz="quarter" idx="12"/>
          </p:nvPr>
        </p:nvSpPr>
        <p:spPr>
          <a:xfrm>
            <a:off x="872789" y="6239549"/>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A752C557-9B2A-4993-8B44-EF445669AA3B}" type="slidenum">
              <a:rPr lang="nb-NO" smtClean="0"/>
              <a:t>43</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Segnaposto contenuto 1"/>
          <p:cNvSpPr txBox="1">
            <a:spLocks noGrp="1"/>
          </p:cNvSpPr>
          <p:nvPr>
            <p:ph type="body" idx="4294967295"/>
          </p:nvPr>
        </p:nvSpPr>
        <p:spPr>
          <a:xfrm>
            <a:off x="323640" y="3141000"/>
            <a:ext cx="8352719" cy="3600000"/>
          </a:xfrm>
        </p:spPr>
        <p:txBody>
          <a:bodyPr/>
          <a:lstStyle/>
          <a:p>
            <a:pPr lvl="0">
              <a:spcBef>
                <a:spcPts val="601"/>
              </a:spcBef>
              <a:buNone/>
            </a:pPr>
            <a:endParaRPr lang="it-IT" dirty="0"/>
          </a:p>
          <a:p>
            <a:pPr lvl="0">
              <a:spcBef>
                <a:spcPts val="601"/>
              </a:spcBef>
              <a:buNone/>
            </a:pPr>
            <a:endParaRPr lang="it-IT" dirty="0"/>
          </a:p>
        </p:txBody>
      </p:sp>
      <p:sp>
        <p:nvSpPr>
          <p:cNvPr id="3" name="Titolo 2"/>
          <p:cNvSpPr txBox="1">
            <a:spLocks noGrp="1"/>
          </p:cNvSpPr>
          <p:nvPr>
            <p:ph type="title" idx="4294967295"/>
          </p:nvPr>
        </p:nvSpPr>
        <p:spPr>
          <a:xfrm>
            <a:off x="251640" y="0"/>
            <a:ext cx="8290800" cy="4076640"/>
          </a:xfrm>
        </p:spPr>
        <p:txBody>
          <a:bodyPr anchor="t"/>
          <a:lstStyle/>
          <a:p>
            <a:pPr lvl="0" algn="ctr"/>
            <a:r>
              <a:rPr lang="it-IT" sz="3100" b="1" dirty="0">
                <a:latin typeface="Aparajita" pitchFamily="34"/>
              </a:rPr>
              <a:t> </a:t>
            </a:r>
            <a:r>
              <a:rPr lang="it-IT" sz="3200" b="1" dirty="0">
                <a:solidFill>
                  <a:srgbClr val="FF0000"/>
                </a:solidFill>
                <a:latin typeface="Bookman Old Style" pitchFamily="18"/>
              </a:rPr>
              <a:t>Si interrompe così il processo di realizzazione della persona.</a:t>
            </a:r>
            <a:br>
              <a:rPr lang="it-IT" sz="3200" b="1" dirty="0">
                <a:solidFill>
                  <a:srgbClr val="FF0000"/>
                </a:solidFill>
                <a:latin typeface="Bookman Old Style" pitchFamily="18"/>
              </a:rPr>
            </a:br>
            <a:r>
              <a:rPr lang="it-IT" sz="3200" b="1" dirty="0">
                <a:solidFill>
                  <a:srgbClr val="FF0000"/>
                </a:solidFill>
                <a:latin typeface="Bookman Old Style" pitchFamily="18"/>
              </a:rPr>
              <a:t>Se  il corpo crea delle interferenze  e dei blocchi , esso sta comunicando che ci si è  imbattuti  in qualcosa di irrisolto o di doloroso di cui non si ha la consapevolezza.</a:t>
            </a:r>
            <a:r>
              <a:rPr lang="it-IT" sz="3200" b="1" dirty="0">
                <a:solidFill>
                  <a:srgbClr val="FF0000"/>
                </a:solidFill>
                <a:latin typeface="Batang" pitchFamily="18"/>
              </a:rPr>
              <a:t/>
            </a:r>
            <a:br>
              <a:rPr lang="it-IT" sz="3200" b="1" dirty="0">
                <a:solidFill>
                  <a:srgbClr val="FF0000"/>
                </a:solidFill>
                <a:latin typeface="Batang" pitchFamily="18"/>
              </a:rPr>
            </a:br>
            <a:endParaRPr lang="it-IT" sz="3200" b="1" dirty="0">
              <a:solidFill>
                <a:srgbClr val="FF0000"/>
              </a:solidFill>
              <a:latin typeface="Batang" pitchFamily="18"/>
            </a:endParaRPr>
          </a:p>
        </p:txBody>
      </p:sp>
      <p:pic>
        <p:nvPicPr>
          <p:cNvPr id="4" name="Picture 2"/>
          <p:cNvPicPr>
            <a:picLocks noChangeAspect="1"/>
          </p:cNvPicPr>
          <p:nvPr/>
        </p:nvPicPr>
        <p:blipFill>
          <a:blip r:embed="rId3">
            <a:lum bright="-50000"/>
            <a:alphaModFix/>
          </a:blip>
          <a:srcRect/>
          <a:stretch>
            <a:fillRect/>
          </a:stretch>
        </p:blipFill>
        <p:spPr>
          <a:xfrm>
            <a:off x="3564000" y="3549600"/>
            <a:ext cx="1844999" cy="3311640"/>
          </a:xfrm>
          <a:prstGeom prst="rect">
            <a:avLst/>
          </a:prstGeom>
          <a:noFill/>
          <a:ln>
            <a:noFill/>
          </a:ln>
        </p:spPr>
      </p:pic>
      <p:sp>
        <p:nvSpPr>
          <p:cNvPr id="5" name="Segnaposto piè di pagina 4"/>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A752C557-9B2A-4993-8B44-EF445669AA3B}" type="slidenum">
              <a:rPr lang="nb-NO" smtClean="0"/>
              <a:t>44</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Rectangle 1"/>
          <p:cNvSpPr/>
          <p:nvPr/>
        </p:nvSpPr>
        <p:spPr>
          <a:xfrm>
            <a:off x="0" y="284216"/>
            <a:ext cx="9143640" cy="35362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0">
            <a:spAutoFit/>
          </a:bodyPr>
          <a:lstStyle/>
          <a:p>
            <a:pPr marL="0" marR="0" lvl="0" indent="0" algn="ctr" rtl="0" hangingPunct="1">
              <a:lnSpc>
                <a:spcPct val="100000"/>
              </a:lnSpc>
              <a:spcBef>
                <a:spcPts val="0"/>
              </a:spcBef>
              <a:spcAft>
                <a:spcPts val="0"/>
              </a:spcAft>
              <a:buNone/>
              <a:tabLst/>
              <a:defRPr sz="1800"/>
            </a:pPr>
            <a:r>
              <a:rPr lang="it-IT" sz="2800" b="1" i="0" u="none" strike="noStrike" kern="1200" spc="0" dirty="0" smtClean="0">
                <a:ln>
                  <a:noFill/>
                </a:ln>
                <a:solidFill>
                  <a:srgbClr val="FFFFFF"/>
                </a:solidFill>
                <a:latin typeface="Constantia" pitchFamily="18"/>
                <a:ea typeface="Calibri" pitchFamily="1"/>
                <a:cs typeface="Arial" pitchFamily="34"/>
              </a:rPr>
              <a:t>IC</a:t>
            </a:r>
            <a:r>
              <a:rPr lang="it-IT" sz="3600" b="1" i="0" u="none" strike="noStrike" kern="1200" spc="0" dirty="0" smtClean="0">
                <a:ln>
                  <a:noFill/>
                </a:ln>
                <a:latin typeface="Constantia" pitchFamily="18"/>
                <a:ea typeface="Calibri" pitchFamily="1"/>
                <a:cs typeface="Arial" pitchFamily="34"/>
              </a:rPr>
              <a:t>IL PUNTO DI CONTATTO</a:t>
            </a:r>
          </a:p>
          <a:p>
            <a:pPr marL="0" marR="0" lvl="0" indent="0" algn="ctr" rtl="0" hangingPunct="1">
              <a:lnSpc>
                <a:spcPct val="100000"/>
              </a:lnSpc>
              <a:spcBef>
                <a:spcPts val="0"/>
              </a:spcBef>
              <a:spcAft>
                <a:spcPts val="0"/>
              </a:spcAft>
              <a:buNone/>
              <a:tabLst/>
              <a:defRPr sz="1800"/>
            </a:pPr>
            <a:r>
              <a:rPr lang="it-IT" sz="3600" b="1" i="0" u="none" strike="noStrike" kern="1200" spc="0" dirty="0" smtClean="0">
                <a:ln>
                  <a:noFill/>
                </a:ln>
                <a:latin typeface="Constantia" pitchFamily="18"/>
                <a:ea typeface="Calibri" pitchFamily="1"/>
                <a:cs typeface="Arial" pitchFamily="34"/>
              </a:rPr>
              <a:t>  </a:t>
            </a:r>
            <a:r>
              <a:rPr lang="it-IT" sz="3600" b="1" i="1" u="sng" strike="noStrike" kern="1200" spc="0" dirty="0">
                <a:ln>
                  <a:noFill/>
                </a:ln>
                <a:uFillTx/>
                <a:latin typeface="Constantia" pitchFamily="18"/>
                <a:ea typeface="Calibri" pitchFamily="1"/>
                <a:cs typeface="Arial" pitchFamily="34"/>
              </a:rPr>
              <a:t>tra il sé interno e il corpo e tra il corpo e l’ambiente:</a:t>
            </a: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Calibri" pitchFamily="1"/>
                <a:cs typeface="Arial" pitchFamily="34"/>
              </a:rPr>
              <a:t>questo percorso  si snoda</a:t>
            </a: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Calibri" pitchFamily="1"/>
                <a:cs typeface="Arial" pitchFamily="34"/>
              </a:rPr>
              <a:t>attraversando  alcune fasi:</a:t>
            </a: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Calibri" pitchFamily="1"/>
                <a:cs typeface="Arial" pitchFamily="34"/>
              </a:rPr>
              <a:t> pre - contatto, contatto, contatto pieno,</a:t>
            </a: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Calibri" pitchFamily="1"/>
                <a:cs typeface="Arial" pitchFamily="34"/>
              </a:rPr>
              <a:t>post contatto e ritiro.</a:t>
            </a:r>
          </a:p>
        </p:txBody>
      </p:sp>
      <p:pic>
        <p:nvPicPr>
          <p:cNvPr id="3" name="Immagine 3"/>
          <p:cNvPicPr>
            <a:picLocks noChangeAspect="1"/>
          </p:cNvPicPr>
          <p:nvPr/>
        </p:nvPicPr>
        <p:blipFill>
          <a:blip r:embed="rId3">
            <a:lum bright="-50000"/>
            <a:alphaModFix/>
          </a:blip>
          <a:srcRect/>
          <a:stretch>
            <a:fillRect/>
          </a:stretch>
        </p:blipFill>
        <p:spPr>
          <a:xfrm>
            <a:off x="2339640" y="3933000"/>
            <a:ext cx="4559040" cy="2708639"/>
          </a:xfrm>
          <a:prstGeom prst="rect">
            <a:avLst/>
          </a:prstGeom>
          <a:noFill/>
          <a:ln>
            <a:noFill/>
          </a:ln>
        </p:spPr>
      </p:pic>
      <p:sp>
        <p:nvSpPr>
          <p:cNvPr id="4" name="Segnaposto piè di pagina 3"/>
          <p:cNvSpPr>
            <a:spLocks noGrp="1"/>
          </p:cNvSpPr>
          <p:nvPr>
            <p:ph type="ftr" sz="quarter" idx="11"/>
          </p:nvPr>
        </p:nvSpPr>
        <p:spPr>
          <a:xfrm>
            <a:off x="494510" y="6248557"/>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2"/>
          </p:nvPr>
        </p:nvSpPr>
        <p:spPr/>
        <p:txBody>
          <a:bodyPr/>
          <a:lstStyle/>
          <a:p>
            <a:pPr lvl="0"/>
            <a:fld id="{B25D6487-9EC8-465C-9069-F048815F0D2B}" type="slidenum">
              <a:rPr lang="nb-NO" smtClean="0"/>
              <a:t>45</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3" name="Titolo 2"/>
          <p:cNvSpPr txBox="1">
            <a:spLocks noGrp="1"/>
          </p:cNvSpPr>
          <p:nvPr>
            <p:ph type="title" idx="4294967295"/>
          </p:nvPr>
        </p:nvSpPr>
        <p:spPr>
          <a:xfrm>
            <a:off x="251640" y="0"/>
            <a:ext cx="8280720" cy="3212640"/>
          </a:xfrm>
        </p:spPr>
        <p:txBody>
          <a:bodyPr anchor="t"/>
          <a:lstStyle/>
          <a:p>
            <a:pPr lvl="0" algn="ctr"/>
            <a:r>
              <a:rPr lang="it-IT" sz="3600" b="1" dirty="0">
                <a:solidFill>
                  <a:schemeClr val="tx1"/>
                </a:solidFill>
              </a:rPr>
              <a:t>PRE CONTATTO</a:t>
            </a:r>
            <a:r>
              <a:rPr lang="it-IT" dirty="0">
                <a:solidFill>
                  <a:schemeClr val="tx1"/>
                </a:solidFill>
              </a:rPr>
              <a:t/>
            </a:r>
            <a:br>
              <a:rPr lang="it-IT" dirty="0">
                <a:solidFill>
                  <a:schemeClr val="tx1"/>
                </a:solidFill>
              </a:rPr>
            </a:br>
            <a:r>
              <a:rPr lang="it-IT" sz="2700" b="1" dirty="0">
                <a:solidFill>
                  <a:schemeClr val="tx1"/>
                </a:solidFill>
                <a:latin typeface="Batang" pitchFamily="18"/>
              </a:rPr>
              <a:t>Praticando il Tai Chi , all’inizio la persona passa da uno stato di rapporto passivo col proprio corpo, all’ascolto di sé nel corpo: impara  a percepire la propria  reale posizione nello spazio, il reale spostamento  in ogni micromovimento  e  il flusso della respirazione </a:t>
            </a:r>
            <a:r>
              <a:rPr lang="it-IT" sz="2700" dirty="0">
                <a:solidFill>
                  <a:schemeClr val="tx1"/>
                </a:solidFill>
                <a:latin typeface="Batang" pitchFamily="18"/>
              </a:rPr>
              <a:t> </a:t>
            </a:r>
            <a:r>
              <a:rPr lang="it-IT" sz="2700" dirty="0"/>
              <a:t/>
            </a:r>
            <a:br>
              <a:rPr lang="it-IT" sz="2700" dirty="0"/>
            </a:br>
            <a:endParaRPr lang="it-IT" sz="2700"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851" y="3027400"/>
            <a:ext cx="4702669" cy="3531600"/>
          </a:xfrm>
          <a:prstGeom prst="rect">
            <a:avLst/>
          </a:prstGeom>
        </p:spPr>
      </p:pic>
      <p:sp>
        <p:nvSpPr>
          <p:cNvPr id="4" name="Segnaposto piè di pagina 3"/>
          <p:cNvSpPr>
            <a:spLocks noGrp="1"/>
          </p:cNvSpPr>
          <p:nvPr>
            <p:ph type="ftr" sz="quarter" idx="12"/>
          </p:nvPr>
        </p:nvSpPr>
        <p:spPr>
          <a:xfrm>
            <a:off x="6321812" y="6203520"/>
            <a:ext cx="2666824"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0344C523-9E0C-4542-A1AD-0D9C7FBF6D71}" type="slidenum">
              <a:rPr lang="nb-NO" smtClean="0"/>
              <a:t>46</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Titolo 5"/>
          <p:cNvSpPr txBox="1">
            <a:spLocks noGrp="1"/>
          </p:cNvSpPr>
          <p:nvPr>
            <p:ph type="title" idx="4294967295"/>
          </p:nvPr>
        </p:nvSpPr>
        <p:spPr>
          <a:xfrm>
            <a:off x="467640" y="0"/>
            <a:ext cx="8229240" cy="2636640"/>
          </a:xfrm>
        </p:spPr>
        <p:txBody>
          <a:bodyPr/>
          <a:lstStyle/>
          <a:p>
            <a:pPr lvl="0" algn="ctr"/>
            <a:r>
              <a:rPr lang="it-IT" sz="2800" b="1" dirty="0" smtClean="0">
                <a:solidFill>
                  <a:srgbClr val="002060"/>
                </a:solidFill>
              </a:rPr>
              <a:t>Per </a:t>
            </a:r>
            <a:r>
              <a:rPr lang="it-IT" sz="2800" b="1" dirty="0">
                <a:solidFill>
                  <a:srgbClr val="002060"/>
                </a:solidFill>
              </a:rPr>
              <a:t>esempio </a:t>
            </a:r>
            <a:r>
              <a:rPr lang="it-IT" sz="3200" b="1" dirty="0">
                <a:solidFill>
                  <a:srgbClr val="002060"/>
                </a:solidFill>
              </a:rPr>
              <a:t>i</a:t>
            </a:r>
            <a:r>
              <a:rPr lang="it-IT" sz="2800" b="1" dirty="0">
                <a:solidFill>
                  <a:srgbClr val="002060"/>
                </a:solidFill>
              </a:rPr>
              <a:t>l punto di percezione dello spostamento del peso da una gamba all’altra è il confine tra uno stato (pieno) e l’altro (vuoto):  </a:t>
            </a:r>
            <a:br>
              <a:rPr lang="it-IT" sz="2800" b="1" dirty="0">
                <a:solidFill>
                  <a:srgbClr val="002060"/>
                </a:solidFill>
              </a:rPr>
            </a:br>
            <a:r>
              <a:rPr lang="it-IT" sz="2800" b="1" dirty="0">
                <a:solidFill>
                  <a:srgbClr val="002060"/>
                </a:solidFill>
              </a:rPr>
              <a:t>è la percezione consapevole dell’esperienza </a:t>
            </a:r>
            <a:br>
              <a:rPr lang="it-IT" sz="2800" b="1" dirty="0">
                <a:solidFill>
                  <a:srgbClr val="002060"/>
                </a:solidFill>
              </a:rPr>
            </a:br>
            <a:r>
              <a:rPr lang="it-IT" sz="2800" b="1" dirty="0">
                <a:solidFill>
                  <a:srgbClr val="002060"/>
                </a:solidFill>
              </a:rPr>
              <a:t>nel presente</a:t>
            </a:r>
            <a:br>
              <a:rPr lang="it-IT" sz="2800" b="1" dirty="0">
                <a:solidFill>
                  <a:srgbClr val="002060"/>
                </a:solidFill>
              </a:rPr>
            </a:br>
            <a:endParaRPr lang="it-IT" sz="2800" b="1" dirty="0">
              <a:solidFill>
                <a:srgbClr val="002060"/>
              </a:solidFill>
            </a:endParaRPr>
          </a:p>
        </p:txBody>
      </p:sp>
      <p:pic>
        <p:nvPicPr>
          <p:cNvPr id="3" name="Picture 2"/>
          <p:cNvPicPr>
            <a:picLocks noChangeAspect="1"/>
          </p:cNvPicPr>
          <p:nvPr/>
        </p:nvPicPr>
        <p:blipFill>
          <a:blip r:embed="rId3">
            <a:lum bright="-50000"/>
            <a:alphaModFix/>
          </a:blip>
          <a:srcRect/>
          <a:stretch>
            <a:fillRect/>
          </a:stretch>
        </p:blipFill>
        <p:spPr>
          <a:xfrm>
            <a:off x="611640" y="2332800"/>
            <a:ext cx="3402000" cy="4524840"/>
          </a:xfrm>
          <a:prstGeom prst="rect">
            <a:avLst/>
          </a:prstGeom>
          <a:noFill/>
          <a:ln>
            <a:noFill/>
          </a:ln>
        </p:spPr>
      </p:pic>
      <p:pic>
        <p:nvPicPr>
          <p:cNvPr id="4" name="Picture 3"/>
          <p:cNvPicPr>
            <a:picLocks noChangeAspect="1"/>
          </p:cNvPicPr>
          <p:nvPr/>
        </p:nvPicPr>
        <p:blipFill>
          <a:blip r:embed="rId4">
            <a:lum bright="-50000"/>
            <a:alphaModFix/>
          </a:blip>
          <a:srcRect/>
          <a:stretch>
            <a:fillRect/>
          </a:stretch>
        </p:blipFill>
        <p:spPr>
          <a:xfrm>
            <a:off x="4788000" y="2332080"/>
            <a:ext cx="3825360" cy="4525560"/>
          </a:xfrm>
          <a:prstGeom prst="rect">
            <a:avLst/>
          </a:prstGeom>
          <a:noFill/>
          <a:ln>
            <a:noFill/>
          </a:ln>
        </p:spPr>
      </p:pic>
      <p:sp>
        <p:nvSpPr>
          <p:cNvPr id="5" name="Segnaposto piè di pagina 4"/>
          <p:cNvSpPr>
            <a:spLocks noGrp="1"/>
          </p:cNvSpPr>
          <p:nvPr>
            <p:ph type="ftr" sz="quarter" idx="11"/>
          </p:nvPr>
        </p:nvSpPr>
        <p:spPr>
          <a:xfrm>
            <a:off x="971862" y="6356646"/>
            <a:ext cx="3580919"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2"/>
          </p:nvPr>
        </p:nvSpPr>
        <p:spPr/>
        <p:txBody>
          <a:bodyPr/>
          <a:lstStyle/>
          <a:p>
            <a:pPr lvl="0"/>
            <a:fld id="{D72AE0F3-7880-4114-AB5C-0E2EFBA941DC}" type="slidenum">
              <a:rPr lang="nb-NO" smtClean="0"/>
              <a:t>47</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152280"/>
            <a:ext cx="8229240" cy="3924360"/>
          </a:xfrm>
        </p:spPr>
        <p:txBody>
          <a:bodyPr anchor="t"/>
          <a:lstStyle/>
          <a:p>
            <a:pPr lvl="0" algn="ctr"/>
            <a:r>
              <a:rPr lang="it-IT" sz="3600" b="1" dirty="0">
                <a:solidFill>
                  <a:srgbClr val="002060"/>
                </a:solidFill>
              </a:rPr>
              <a:t>CONTATTO</a:t>
            </a:r>
            <a:r>
              <a:rPr lang="it-IT" sz="3600" dirty="0">
                <a:solidFill>
                  <a:srgbClr val="002060"/>
                </a:solidFill>
              </a:rPr>
              <a:t/>
            </a:r>
            <a:br>
              <a:rPr lang="it-IT" sz="3600" dirty="0">
                <a:solidFill>
                  <a:srgbClr val="002060"/>
                </a:solidFill>
              </a:rPr>
            </a:br>
            <a:r>
              <a:rPr lang="it-IT" sz="3600" dirty="0">
                <a:solidFill>
                  <a:srgbClr val="002060"/>
                </a:solidFill>
              </a:rPr>
              <a:t>Quando c’è l’intenzione di passare attraverso l’esperienza dell’ascolto concentrato di sé , si attiva una presa di contatto positiva che provoca l’emozione molto coinvolgente di compiere  qualcosa di appropriato per sé.</a:t>
            </a:r>
          </a:p>
        </p:txBody>
      </p:sp>
      <p:pic>
        <p:nvPicPr>
          <p:cNvPr id="3" name="Segnaposto contenuto 7"/>
          <p:cNvPicPr>
            <a:picLocks noChangeAspect="1"/>
          </p:cNvPicPr>
          <p:nvPr/>
        </p:nvPicPr>
        <p:blipFill>
          <a:blip r:embed="rId3">
            <a:lum bright="-50000"/>
            <a:alphaModFix/>
          </a:blip>
          <a:srcRect/>
          <a:stretch>
            <a:fillRect/>
          </a:stretch>
        </p:blipFill>
        <p:spPr>
          <a:xfrm>
            <a:off x="3266993" y="4518360"/>
            <a:ext cx="2671920" cy="2339640"/>
          </a:xfrm>
          <a:prstGeom prst="rect">
            <a:avLst/>
          </a:prstGeom>
          <a:gradFill>
            <a:gsLst>
              <a:gs pos="0">
                <a:srgbClr val="DDEBCF"/>
              </a:gs>
              <a:gs pos="100000">
                <a:srgbClr val="156B13"/>
              </a:gs>
            </a:gsLst>
            <a:lin ang="5400000"/>
          </a:gradFill>
          <a:ln>
            <a:noFill/>
          </a:ln>
        </p:spPr>
      </p:pic>
      <p:sp>
        <p:nvSpPr>
          <p:cNvPr id="4" name="Segnaposto piè di pagina 3"/>
          <p:cNvSpPr>
            <a:spLocks noGrp="1"/>
          </p:cNvSpPr>
          <p:nvPr>
            <p:ph type="ftr" sz="quarter" idx="12"/>
          </p:nvPr>
        </p:nvSpPr>
        <p:spPr>
          <a:xfrm>
            <a:off x="1620341" y="6194512"/>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4B23CDBD-0FD4-48CE-AB1A-F9516998F6C1}" type="slidenum">
              <a:rPr lang="nb-NO" smtClean="0"/>
              <a:t>48</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sp>
        <p:nvSpPr>
          <p:cNvPr id="2" name="Titolo 8"/>
          <p:cNvSpPr txBox="1">
            <a:spLocks noGrp="1"/>
          </p:cNvSpPr>
          <p:nvPr>
            <p:ph type="title" idx="4294967295"/>
          </p:nvPr>
        </p:nvSpPr>
        <p:spPr>
          <a:xfrm>
            <a:off x="416257" y="0"/>
            <a:ext cx="8229240" cy="3600000"/>
          </a:xfrm>
        </p:spPr>
        <p:txBody>
          <a:bodyPr anchor="t"/>
          <a:lstStyle/>
          <a:p>
            <a:pPr lvl="0" algn="ctr"/>
            <a:r>
              <a:rPr lang="it-IT" sz="3200" b="1" dirty="0" smtClean="0">
                <a:solidFill>
                  <a:srgbClr val="002060"/>
                </a:solidFill>
              </a:rPr>
              <a:t>Con </a:t>
            </a:r>
            <a:r>
              <a:rPr lang="it-IT" sz="3200" b="1" dirty="0">
                <a:solidFill>
                  <a:srgbClr val="002060"/>
                </a:solidFill>
              </a:rPr>
              <a:t>la pratica del Tai Chi si affina la capacità di  percezione di sé  coordinando  volontariamente ogni movimento interno  ed esterno :  corpo e mente sono presenti nell’integrazione  nel  momento presente, nel “qui e ora”</a:t>
            </a:r>
          </a:p>
        </p:txBody>
      </p:sp>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12799" r="13025" b="15259"/>
          <a:stretch/>
        </p:blipFill>
        <p:spPr>
          <a:xfrm>
            <a:off x="1426011" y="3002508"/>
            <a:ext cx="6134849" cy="3855492"/>
          </a:xfrm>
          <a:prstGeom prst="rect">
            <a:avLst/>
          </a:prstGeom>
        </p:spPr>
      </p:pic>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629B5A0F-EF37-491F-8FBD-772DCF59DF46}" type="slidenum">
              <a:rPr lang="nb-NO" smtClean="0"/>
              <a:t>49</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0190" y="383146"/>
            <a:ext cx="2949575" cy="3348507"/>
          </a:xfrm>
        </p:spPr>
        <p:txBody>
          <a:bodyPr/>
          <a:lstStyle/>
          <a:p>
            <a:pPr algn="ctr"/>
            <a:r>
              <a:rPr lang="it-IT" sz="2800" dirty="0" smtClean="0">
                <a:solidFill>
                  <a:schemeClr val="tx1"/>
                </a:solidFill>
              </a:rPr>
              <a:t>Nel Pensiero Occidentale </a:t>
            </a:r>
            <a:r>
              <a:rPr lang="it-IT" sz="2000" dirty="0" smtClean="0">
                <a:solidFill>
                  <a:schemeClr val="tx1"/>
                </a:solidFill>
              </a:rPr>
              <a:t>influenza del</a:t>
            </a:r>
            <a:br>
              <a:rPr lang="it-IT" sz="2000" dirty="0" smtClean="0">
                <a:solidFill>
                  <a:schemeClr val="tx1"/>
                </a:solidFill>
              </a:rPr>
            </a:br>
            <a:r>
              <a:rPr lang="it-IT" sz="2000" dirty="0" smtClean="0">
                <a:solidFill>
                  <a:schemeClr val="tx1"/>
                </a:solidFill>
              </a:rPr>
              <a:t>Cattolicesimo e</a:t>
            </a:r>
            <a:br>
              <a:rPr lang="it-IT" sz="2000" dirty="0" smtClean="0">
                <a:solidFill>
                  <a:schemeClr val="tx1"/>
                </a:solidFill>
              </a:rPr>
            </a:br>
            <a:r>
              <a:rPr lang="it-IT" sz="2000" dirty="0" smtClean="0">
                <a:solidFill>
                  <a:schemeClr val="tx1"/>
                </a:solidFill>
              </a:rPr>
              <a:t>Dualismo Cartesiano </a:t>
            </a:r>
            <a:r>
              <a:rPr lang="it-IT" sz="2800" dirty="0" smtClean="0">
                <a:solidFill>
                  <a:schemeClr val="tx1"/>
                </a:solidFill>
              </a:rPr>
              <a:t/>
            </a:r>
            <a:br>
              <a:rPr lang="it-IT" sz="2800" dirty="0" smtClean="0">
                <a:solidFill>
                  <a:schemeClr val="tx1"/>
                </a:solidFill>
              </a:rPr>
            </a:br>
            <a:r>
              <a:rPr lang="it-IT" sz="2800" dirty="0" smtClean="0">
                <a:solidFill>
                  <a:schemeClr val="tx1"/>
                </a:solidFill>
              </a:rPr>
              <a:t>Separazione di Mente e Corpo</a:t>
            </a:r>
            <a:br>
              <a:rPr lang="it-IT" sz="2800" dirty="0" smtClean="0">
                <a:solidFill>
                  <a:schemeClr val="tx1"/>
                </a:solidFill>
              </a:rPr>
            </a:br>
            <a:endParaRPr lang="it-IT" sz="2800" dirty="0">
              <a:solidFill>
                <a:schemeClr val="tx1"/>
              </a:solidFill>
            </a:endParaRPr>
          </a:p>
        </p:txBody>
      </p:sp>
      <p:pic>
        <p:nvPicPr>
          <p:cNvPr id="5" name="Segnaposto contenut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83358" y="1544976"/>
            <a:ext cx="4230457" cy="4160365"/>
          </a:xfrm>
        </p:spPr>
      </p:pic>
      <p:sp>
        <p:nvSpPr>
          <p:cNvPr id="2" name="Segnaposto contenuto 2"/>
          <p:cNvSpPr txBox="1">
            <a:spLocks noGrp="1"/>
          </p:cNvSpPr>
          <p:nvPr>
            <p:ph type="body" sz="half" idx="2"/>
          </p:nvPr>
        </p:nvSpPr>
        <p:spPr>
          <a:xfrm>
            <a:off x="591986" y="618744"/>
            <a:ext cx="2949575" cy="3811588"/>
          </a:xfrm>
        </p:spPr>
        <p:txBody>
          <a:bodyPr/>
          <a:lstStyle/>
          <a:p>
            <a:pPr lvl="0" algn="ctr">
              <a:spcBef>
                <a:spcPts val="601"/>
              </a:spcBef>
              <a:buNone/>
            </a:pPr>
            <a:r>
              <a:rPr lang="it-IT" sz="4400" b="1" dirty="0" smtClean="0">
                <a:solidFill>
                  <a:schemeClr val="tx1"/>
                </a:solidFill>
              </a:rPr>
              <a:t> </a:t>
            </a:r>
            <a:r>
              <a:rPr lang="it-IT" sz="4400" b="1" dirty="0" smtClean="0">
                <a:solidFill>
                  <a:srgbClr val="FF0000"/>
                </a:solidFill>
              </a:rPr>
              <a:t> </a:t>
            </a:r>
            <a:endParaRPr lang="it-IT" sz="3600" b="1" dirty="0">
              <a:solidFill>
                <a:srgbClr val="FF0000"/>
              </a:solidFill>
            </a:endParaRPr>
          </a:p>
        </p:txBody>
      </p:sp>
      <p:sp>
        <p:nvSpPr>
          <p:cNvPr id="6" name="Freccia in giù 5"/>
          <p:cNvSpPr/>
          <p:nvPr/>
        </p:nvSpPr>
        <p:spPr>
          <a:xfrm>
            <a:off x="1440345" y="3320646"/>
            <a:ext cx="484632" cy="698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p:cNvSpPr txBox="1"/>
          <p:nvPr/>
        </p:nvSpPr>
        <p:spPr>
          <a:xfrm>
            <a:off x="450189" y="4253462"/>
            <a:ext cx="2589480" cy="1938992"/>
          </a:xfrm>
          <a:prstGeom prst="rect">
            <a:avLst/>
          </a:prstGeom>
          <a:noFill/>
        </p:spPr>
        <p:txBody>
          <a:bodyPr wrap="square" rtlCol="0">
            <a:spAutoFit/>
          </a:bodyPr>
          <a:lstStyle/>
          <a:p>
            <a:pPr algn="ctr"/>
            <a:r>
              <a:rPr lang="it-IT" sz="2000" b="1" dirty="0" smtClean="0">
                <a:solidFill>
                  <a:srgbClr val="FF0000"/>
                </a:solidFill>
              </a:rPr>
              <a:t>SVILUPPO ATTIVITA’MOTORIE COME SPORT COMPETITIVO E DI PRESTAZIONE</a:t>
            </a:r>
          </a:p>
          <a:p>
            <a:pPr algn="ctr"/>
            <a:r>
              <a:rPr lang="it-IT" sz="2000" b="1" dirty="0" smtClean="0">
                <a:solidFill>
                  <a:srgbClr val="FF0000"/>
                </a:solidFill>
              </a:rPr>
              <a:t>PERO’……</a:t>
            </a:r>
            <a:endParaRPr lang="it-IT" sz="2000" b="1" dirty="0">
              <a:solidFill>
                <a:srgbClr val="FF0000"/>
              </a:solidFill>
            </a:endParaRPr>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8" name="Segnaposto numero diapositiva 7"/>
          <p:cNvSpPr>
            <a:spLocks noGrp="1"/>
          </p:cNvSpPr>
          <p:nvPr>
            <p:ph type="sldNum" sz="quarter" idx="11"/>
          </p:nvPr>
        </p:nvSpPr>
        <p:spPr/>
        <p:txBody>
          <a:bodyPr/>
          <a:lstStyle/>
          <a:p>
            <a:pPr lvl="0"/>
            <a:fld id="{EDF8E692-9D58-4785-B2ED-8E9A6FCE07E6}" type="slidenum">
              <a:rPr lang="nb-NO" smtClean="0"/>
              <a:t>5</a:t>
            </a:fld>
            <a:endParaRPr lang="nb-NO" dirty="0"/>
          </a:p>
        </p:txBody>
      </p:sp>
    </p:spTree>
    <p:extLst>
      <p:ext uri="{BB962C8B-B14F-4D97-AF65-F5344CB8AC3E}">
        <p14:creationId xmlns:p14="http://schemas.microsoft.com/office/powerpoint/2010/main" val="347658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57200" y="152280"/>
            <a:ext cx="8229240" cy="4500360"/>
          </a:xfrm>
        </p:spPr>
        <p:txBody>
          <a:bodyPr anchor="t"/>
          <a:lstStyle/>
          <a:p>
            <a:pPr lvl="0" algn="ctr"/>
            <a:r>
              <a:rPr lang="it-IT" sz="3600" b="1" dirty="0" smtClean="0">
                <a:solidFill>
                  <a:schemeClr val="tx1"/>
                </a:solidFill>
              </a:rPr>
              <a:t>CONTATTO </a:t>
            </a:r>
            <a:r>
              <a:rPr lang="it-IT" sz="3600" b="1" dirty="0">
                <a:solidFill>
                  <a:schemeClr val="tx1"/>
                </a:solidFill>
              </a:rPr>
              <a:t>PIENO</a:t>
            </a:r>
            <a:r>
              <a:rPr lang="it-IT" sz="2800" dirty="0">
                <a:solidFill>
                  <a:schemeClr val="tx1"/>
                </a:solidFill>
              </a:rPr>
              <a:t/>
            </a:r>
            <a:br>
              <a:rPr lang="it-IT" sz="2800" dirty="0">
                <a:solidFill>
                  <a:schemeClr val="tx1"/>
                </a:solidFill>
              </a:rPr>
            </a:br>
            <a:r>
              <a:rPr lang="it-IT" sz="2800" dirty="0">
                <a:solidFill>
                  <a:schemeClr val="tx1"/>
                </a:solidFill>
              </a:rPr>
              <a:t>Quando si impara  a portare l’attenzione  e l’energia al Dan Tian e dal Dan Tian all’ esterno, si vive l’esperienza di dirigere i propri pensieri e l’intenzione verso un obiettivo definito, cioè di “fare una scelta”, percependo in tal modo una sensazione di totale integrazione  </a:t>
            </a:r>
            <a:br>
              <a:rPr lang="it-IT" sz="2800" dirty="0">
                <a:solidFill>
                  <a:schemeClr val="tx1"/>
                </a:solidFill>
              </a:rPr>
            </a:br>
            <a:r>
              <a:rPr lang="it-IT" sz="2800" dirty="0">
                <a:solidFill>
                  <a:schemeClr val="tx1"/>
                </a:solidFill>
              </a:rPr>
              <a:t>mente–corpo-ambiente.</a:t>
            </a:r>
            <a:br>
              <a:rPr lang="it-IT" sz="2800" dirty="0">
                <a:solidFill>
                  <a:schemeClr val="tx1"/>
                </a:solidFill>
              </a:rPr>
            </a:br>
            <a:endParaRPr lang="it-IT" sz="2800" dirty="0">
              <a:solidFill>
                <a:schemeClr val="tx1"/>
              </a:solidFill>
            </a:endParaRPr>
          </a:p>
        </p:txBody>
      </p:sp>
      <p:pic>
        <p:nvPicPr>
          <p:cNvPr id="3" name="Immagine 3"/>
          <p:cNvPicPr>
            <a:picLocks noChangeAspect="1"/>
          </p:cNvPicPr>
          <p:nvPr/>
        </p:nvPicPr>
        <p:blipFill>
          <a:blip r:embed="rId3">
            <a:lum bright="-50000"/>
            <a:alphaModFix/>
          </a:blip>
          <a:srcRect/>
          <a:stretch>
            <a:fillRect/>
          </a:stretch>
        </p:blipFill>
        <p:spPr>
          <a:xfrm>
            <a:off x="3276000" y="3790800"/>
            <a:ext cx="2761920" cy="3066840"/>
          </a:xfrm>
          <a:prstGeom prst="rect">
            <a:avLst/>
          </a:prstGeom>
          <a:noFill/>
          <a:ln>
            <a:noFill/>
          </a:ln>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62BC21F2-BC68-43FF-B859-EC3A3688358B}" type="slidenum">
              <a:rPr lang="nb-NO" smtClean="0"/>
              <a:t>50</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539640" y="682388"/>
            <a:ext cx="8229240" cy="5194612"/>
          </a:xfrm>
        </p:spPr>
        <p:txBody>
          <a:bodyPr anchor="t"/>
          <a:lstStyle/>
          <a:p>
            <a:pPr lvl="0" algn="ctr"/>
            <a:r>
              <a:rPr lang="it-IT" sz="4000" b="1" dirty="0">
                <a:solidFill>
                  <a:srgbClr val="FF0000"/>
                </a:solidFill>
              </a:rPr>
              <a:t>Questo è il momento di identificazione dell’Io, il momento in cui si è in grado di affermare </a:t>
            </a:r>
            <a:r>
              <a:rPr lang="it-IT" sz="4000" b="1" i="1" dirty="0">
                <a:solidFill>
                  <a:srgbClr val="FF0000"/>
                </a:solidFill>
              </a:rPr>
              <a:t>: </a:t>
            </a:r>
            <a:br>
              <a:rPr lang="it-IT" sz="4000" b="1" i="1" dirty="0">
                <a:solidFill>
                  <a:srgbClr val="FF0000"/>
                </a:solidFill>
              </a:rPr>
            </a:br>
            <a:r>
              <a:rPr lang="it-IT" sz="4000" b="1" i="1" dirty="0">
                <a:solidFill>
                  <a:srgbClr val="FF0000"/>
                </a:solidFill>
              </a:rPr>
              <a:t/>
            </a:r>
            <a:br>
              <a:rPr lang="it-IT" sz="4000" b="1" i="1" dirty="0">
                <a:solidFill>
                  <a:srgbClr val="FF0000"/>
                </a:solidFill>
              </a:rPr>
            </a:br>
            <a:r>
              <a:rPr lang="it-IT" sz="4000" b="1" i="1" dirty="0">
                <a:solidFill>
                  <a:srgbClr val="FF0000"/>
                </a:solidFill>
              </a:rPr>
              <a:t>«sono io che </a:t>
            </a:r>
            <a:r>
              <a:rPr lang="it-IT" sz="4000" b="1" i="1" dirty="0" smtClean="0">
                <a:solidFill>
                  <a:srgbClr val="FF0000"/>
                </a:solidFill>
              </a:rPr>
              <a:t>penso,percepisco</a:t>
            </a:r>
            <a:r>
              <a:rPr lang="it-IT" sz="4000" b="1" i="1" dirty="0">
                <a:solidFill>
                  <a:srgbClr val="FF0000"/>
                </a:solidFill>
              </a:rPr>
              <a:t>, sento, faccio questo”</a:t>
            </a:r>
            <a:r>
              <a:rPr lang="it-IT" sz="4000" b="1" dirty="0">
                <a:solidFill>
                  <a:srgbClr val="FF0000"/>
                </a:solidFill>
              </a:rPr>
              <a:t/>
            </a:r>
            <a:br>
              <a:rPr lang="it-IT" sz="4000" b="1" dirty="0">
                <a:solidFill>
                  <a:srgbClr val="FF0000"/>
                </a:solidFill>
              </a:rPr>
            </a:br>
            <a:r>
              <a:rPr lang="it-IT" sz="4000" b="1" dirty="0">
                <a:solidFill>
                  <a:srgbClr val="FF0000"/>
                </a:solidFill>
              </a:rPr>
              <a:t/>
            </a:r>
            <a:br>
              <a:rPr lang="it-IT" sz="4000" b="1" dirty="0">
                <a:solidFill>
                  <a:srgbClr val="FF0000"/>
                </a:solidFill>
              </a:rPr>
            </a:br>
            <a:endParaRPr lang="it-IT" sz="4000" b="1" dirty="0">
              <a:solidFill>
                <a:srgbClr val="FF0000"/>
              </a:solidFill>
            </a:endParaRPr>
          </a:p>
        </p:txBody>
      </p:sp>
      <p:sp>
        <p:nvSpPr>
          <p:cNvPr id="3" name="Segnaposto piè di pagina 2"/>
          <p:cNvSpPr>
            <a:spLocks noGrp="1"/>
          </p:cNvSpPr>
          <p:nvPr>
            <p:ph type="ftr" sz="quarter" idx="12"/>
          </p:nvPr>
        </p:nvSpPr>
        <p:spPr/>
        <p:txBody>
          <a:bodyPr/>
          <a:lstStyle/>
          <a:p>
            <a:pPr lvl="0"/>
            <a:r>
              <a:rPr lang="it-IT" dirty="0" smtClean="0"/>
              <a:t>R.Carretti</a:t>
            </a:r>
            <a:endParaRPr lang="it-IT" dirty="0"/>
          </a:p>
        </p:txBody>
      </p:sp>
      <p:sp>
        <p:nvSpPr>
          <p:cNvPr id="4" name="Segnaposto numero diapositiva 3"/>
          <p:cNvSpPr>
            <a:spLocks noGrp="1"/>
          </p:cNvSpPr>
          <p:nvPr>
            <p:ph type="sldNum" sz="quarter" idx="11"/>
          </p:nvPr>
        </p:nvSpPr>
        <p:spPr/>
        <p:txBody>
          <a:bodyPr/>
          <a:lstStyle/>
          <a:p>
            <a:pPr lvl="0"/>
            <a:fld id="{7C217AFB-B148-40E1-BD07-616C2475482B}" type="slidenum">
              <a:rPr lang="nb-NO" smtClean="0"/>
              <a:t>51</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3" name="Titolo 2"/>
          <p:cNvSpPr txBox="1">
            <a:spLocks noGrp="1"/>
          </p:cNvSpPr>
          <p:nvPr>
            <p:ph type="title" idx="4294967295"/>
          </p:nvPr>
        </p:nvSpPr>
        <p:spPr>
          <a:xfrm>
            <a:off x="539087" y="138632"/>
            <a:ext cx="8229240" cy="4860360"/>
          </a:xfrm>
        </p:spPr>
        <p:txBody>
          <a:bodyPr anchor="t"/>
          <a:lstStyle/>
          <a:p>
            <a:pPr lvl="0" algn="ctr"/>
            <a:r>
              <a:rPr lang="it-IT" sz="3600" b="1" dirty="0">
                <a:solidFill>
                  <a:schemeClr val="accent6">
                    <a:lumMod val="50000"/>
                  </a:schemeClr>
                </a:solidFill>
              </a:rPr>
              <a:t>POST CONTATTO</a:t>
            </a:r>
            <a:r>
              <a:rPr lang="it-IT" sz="3200" b="1" dirty="0">
                <a:solidFill>
                  <a:schemeClr val="accent6">
                    <a:lumMod val="50000"/>
                  </a:schemeClr>
                </a:solidFill>
              </a:rPr>
              <a:t/>
            </a:r>
            <a:br>
              <a:rPr lang="it-IT" sz="3200" b="1" dirty="0">
                <a:solidFill>
                  <a:schemeClr val="accent6">
                    <a:lumMod val="50000"/>
                  </a:schemeClr>
                </a:solidFill>
              </a:rPr>
            </a:br>
            <a:r>
              <a:rPr lang="it-IT" sz="2800" dirty="0">
                <a:solidFill>
                  <a:schemeClr val="accent6">
                    <a:lumMod val="50000"/>
                  </a:schemeClr>
                </a:solidFill>
              </a:rPr>
              <a:t>A questo punto, effettuando gli esercizi a due di spinta con le mani , il Tui Shou, si percepisce l’altro e  si entra in contatto con la sua energia, si ascolta la forza interiore e la propria forza è collegata con quella dell’avversario. Si comprende la direzione e l’intensità che l’avversario sta per emettere . Tutto questo accade solo se si entra in armonia con l’altro.</a:t>
            </a:r>
            <a:br>
              <a:rPr lang="it-IT" sz="2800" dirty="0">
                <a:solidFill>
                  <a:schemeClr val="accent6">
                    <a:lumMod val="50000"/>
                  </a:schemeClr>
                </a:solidFill>
              </a:rPr>
            </a:br>
            <a:r>
              <a:rPr lang="it-IT" sz="2800" dirty="0">
                <a:solidFill>
                  <a:schemeClr val="accent6">
                    <a:lumMod val="50000"/>
                  </a:schemeClr>
                </a:solidFill>
              </a:rPr>
              <a:t/>
            </a:r>
            <a:br>
              <a:rPr lang="it-IT" sz="2800" dirty="0">
                <a:solidFill>
                  <a:schemeClr val="accent6">
                    <a:lumMod val="50000"/>
                  </a:schemeClr>
                </a:solidFill>
              </a:rPr>
            </a:br>
            <a:r>
              <a:rPr lang="it-IT" sz="2800" dirty="0"/>
              <a:t/>
            </a:r>
            <a:br>
              <a:rPr lang="it-IT" sz="2800" dirty="0"/>
            </a:br>
            <a:endParaRPr lang="it-IT" sz="2800"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655" y="3753134"/>
            <a:ext cx="3930554" cy="3104866"/>
          </a:xfrm>
          <a:prstGeom prst="rect">
            <a:avLst/>
          </a:prstGeom>
        </p:spPr>
      </p:pic>
      <p:sp>
        <p:nvSpPr>
          <p:cNvPr id="2" name="Segnaposto piè di pagina 1"/>
          <p:cNvSpPr>
            <a:spLocks noGrp="1"/>
          </p:cNvSpPr>
          <p:nvPr>
            <p:ph type="ftr" sz="quarter" idx="12"/>
          </p:nvPr>
        </p:nvSpPr>
        <p:spPr>
          <a:xfrm>
            <a:off x="899809" y="6230542"/>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CBD40DA1-A5F1-43BC-A465-E5F456065388}" type="slidenum">
              <a:rPr lang="nb-NO" smtClean="0"/>
              <a:t>52</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485654" y="0"/>
            <a:ext cx="8229240" cy="3063027"/>
          </a:xfrm>
        </p:spPr>
        <p:txBody>
          <a:bodyPr anchor="t"/>
          <a:lstStyle/>
          <a:p>
            <a:pPr lvl="0" algn="ctr"/>
            <a:r>
              <a:rPr lang="it-IT" sz="3200" b="1" dirty="0">
                <a:solidFill>
                  <a:schemeClr val="accent2">
                    <a:lumMod val="50000"/>
                  </a:schemeClr>
                </a:solidFill>
                <a:latin typeface="Batang" pitchFamily="18"/>
              </a:rPr>
              <a:t>Entrando in maniera responsabile in contatto con sé stessi , si può prendere coscienza della propria irripetibilità e dell’irripetibilità dell’altro:</a:t>
            </a:r>
            <a:br>
              <a:rPr lang="it-IT" sz="3200" b="1" dirty="0">
                <a:solidFill>
                  <a:schemeClr val="accent2">
                    <a:lumMod val="50000"/>
                  </a:schemeClr>
                </a:solidFill>
                <a:latin typeface="Batang" pitchFamily="18"/>
              </a:rPr>
            </a:br>
            <a:r>
              <a:rPr lang="it-IT" sz="3200" b="1" dirty="0">
                <a:solidFill>
                  <a:schemeClr val="accent2">
                    <a:lumMod val="50000"/>
                  </a:schemeClr>
                </a:solidFill>
                <a:latin typeface="Batang" pitchFamily="18"/>
              </a:rPr>
              <a:t> </a:t>
            </a:r>
            <a:r>
              <a:rPr lang="it-IT" sz="3600" b="1" i="1" dirty="0">
                <a:solidFill>
                  <a:schemeClr val="accent2">
                    <a:lumMod val="50000"/>
                  </a:schemeClr>
                </a:solidFill>
                <a:latin typeface="Batang" pitchFamily="18"/>
              </a:rPr>
              <a:t>L’io individuale viene così affermato come </a:t>
            </a:r>
            <a:r>
              <a:rPr lang="it-IT" sz="3600" b="1" i="1" dirty="0" smtClean="0">
                <a:solidFill>
                  <a:schemeClr val="accent2">
                    <a:lumMod val="50000"/>
                  </a:schemeClr>
                </a:solidFill>
                <a:latin typeface="Batang" pitchFamily="18"/>
              </a:rPr>
              <a:t>unità</a:t>
            </a:r>
            <a:r>
              <a:rPr lang="it-IT" sz="2800" b="1" i="1" dirty="0" smtClean="0">
                <a:solidFill>
                  <a:schemeClr val="accent2">
                    <a:lumMod val="50000"/>
                  </a:schemeClr>
                </a:solidFill>
                <a:latin typeface="Batang" pitchFamily="18"/>
              </a:rPr>
              <a:t>.</a:t>
            </a:r>
            <a:endParaRPr lang="it-IT" sz="2800" b="1" i="1" dirty="0">
              <a:solidFill>
                <a:schemeClr val="accent2">
                  <a:lumMod val="50000"/>
                </a:schemeClr>
              </a:solidFill>
              <a:latin typeface="Batang" pitchFamily="18"/>
            </a:endParaRPr>
          </a:p>
        </p:txBody>
      </p:sp>
      <p:pic>
        <p:nvPicPr>
          <p:cNvPr id="3" name="Picture 2"/>
          <p:cNvPicPr>
            <a:picLocks noChangeAspect="1"/>
          </p:cNvPicPr>
          <p:nvPr/>
        </p:nvPicPr>
        <p:blipFill>
          <a:blip r:embed="rId3">
            <a:lum bright="-50000"/>
            <a:alphaModFix/>
          </a:blip>
          <a:srcRect t="9682" r="4226"/>
          <a:stretch>
            <a:fillRect/>
          </a:stretch>
        </p:blipFill>
        <p:spPr>
          <a:xfrm>
            <a:off x="1687603" y="3167922"/>
            <a:ext cx="5955840" cy="3527946"/>
          </a:xfrm>
          <a:prstGeom prst="rect">
            <a:avLst/>
          </a:prstGeom>
          <a:solidFill>
            <a:srgbClr val="FFC000"/>
          </a:solidFill>
          <a:ln>
            <a:noFill/>
          </a:ln>
        </p:spPr>
      </p:pic>
      <p:sp>
        <p:nvSpPr>
          <p:cNvPr id="4" name="Segnaposto piè di pagina 3"/>
          <p:cNvSpPr>
            <a:spLocks noGrp="1"/>
          </p:cNvSpPr>
          <p:nvPr>
            <p:ph type="ftr" sz="quarter" idx="12"/>
          </p:nvPr>
        </p:nvSpPr>
        <p:spPr>
          <a:xfrm>
            <a:off x="152258" y="6311608"/>
            <a:ext cx="3580919" cy="383760"/>
          </a:xfrm>
        </p:spPr>
        <p:txBody>
          <a:bodyPr/>
          <a:lstStyle/>
          <a:p>
            <a:pPr lvl="0"/>
            <a:r>
              <a:rPr lang="it-IT" dirty="0" smtClean="0"/>
              <a:t>R.Carretti</a:t>
            </a:r>
            <a:endParaRPr lang="it-IT" dirty="0"/>
          </a:p>
        </p:txBody>
      </p:sp>
      <p:sp>
        <p:nvSpPr>
          <p:cNvPr id="5" name="Segnaposto numero diapositiva 4"/>
          <p:cNvSpPr>
            <a:spLocks noGrp="1"/>
          </p:cNvSpPr>
          <p:nvPr>
            <p:ph type="sldNum" sz="quarter" idx="11"/>
          </p:nvPr>
        </p:nvSpPr>
        <p:spPr/>
        <p:txBody>
          <a:bodyPr/>
          <a:lstStyle/>
          <a:p>
            <a:pPr lvl="0"/>
            <a:fld id="{36258738-58CE-4391-B716-16B43D9B76DD}" type="slidenum">
              <a:rPr lang="nb-NO" smtClean="0"/>
              <a:t>53</a:t>
            </a:fld>
            <a:endParaRPr lang="nb-NO" dirty="0"/>
          </a:p>
        </p:txBody>
      </p:sp>
      <p:sp>
        <p:nvSpPr>
          <p:cNvPr id="6" name="CasellaDiTesto 5"/>
          <p:cNvSpPr txBox="1"/>
          <p:nvPr/>
        </p:nvSpPr>
        <p:spPr>
          <a:xfrm>
            <a:off x="6430746" y="6206090"/>
            <a:ext cx="990732" cy="369332"/>
          </a:xfrm>
          <a:prstGeom prst="rect">
            <a:avLst/>
          </a:prstGeom>
          <a:noFill/>
        </p:spPr>
        <p:txBody>
          <a:bodyPr wrap="square" rtlCol="0">
            <a:spAutoFit/>
          </a:bodyPr>
          <a:lstStyle/>
          <a:p>
            <a:r>
              <a:rPr lang="it-IT" dirty="0" smtClean="0"/>
              <a:t>F.Pearls</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Titolo 2"/>
          <p:cNvSpPr txBox="1">
            <a:spLocks noGrp="1"/>
          </p:cNvSpPr>
          <p:nvPr>
            <p:ph type="title" idx="4294967295"/>
          </p:nvPr>
        </p:nvSpPr>
        <p:spPr>
          <a:xfrm>
            <a:off x="395640" y="-1"/>
            <a:ext cx="8229240" cy="3428641"/>
          </a:xfrm>
        </p:spPr>
        <p:txBody>
          <a:bodyPr anchor="t"/>
          <a:lstStyle/>
          <a:p>
            <a:pPr lvl="0" algn="ctr"/>
            <a:r>
              <a:rPr lang="it-IT" sz="4000" b="1" dirty="0">
                <a:solidFill>
                  <a:schemeClr val="tx1"/>
                </a:solidFill>
                <a:cs typeface="Arial" pitchFamily="2"/>
              </a:rPr>
              <a:t>RITIRO O VUOTO FERTILE</a:t>
            </a:r>
            <a:br>
              <a:rPr lang="it-IT" sz="4000" b="1" dirty="0">
                <a:solidFill>
                  <a:schemeClr val="tx1"/>
                </a:solidFill>
                <a:cs typeface="Arial" pitchFamily="2"/>
              </a:rPr>
            </a:br>
            <a:r>
              <a:rPr lang="it-IT" sz="2800" b="1" dirty="0">
                <a:solidFill>
                  <a:schemeClr val="tx1"/>
                </a:solidFill>
                <a:cs typeface="Arial" pitchFamily="2"/>
              </a:rPr>
              <a:t> In questo stadio l’organismo si trova  </a:t>
            </a:r>
            <a:br>
              <a:rPr lang="it-IT" sz="2800" b="1" dirty="0">
                <a:solidFill>
                  <a:schemeClr val="tx1"/>
                </a:solidFill>
                <a:cs typeface="Arial" pitchFamily="2"/>
              </a:rPr>
            </a:br>
            <a:r>
              <a:rPr lang="it-IT" sz="2400" b="1" dirty="0">
                <a:solidFill>
                  <a:schemeClr val="tx1"/>
                </a:solidFill>
                <a:cs typeface="Arial" pitchFamily="2"/>
              </a:rPr>
              <a:t>NEL MASSIMO EQUILIBRIO POSSIBILE IN QUEL DATO MOMENTO </a:t>
            </a:r>
            <a:r>
              <a:rPr lang="it-IT" sz="2800" b="1" dirty="0">
                <a:solidFill>
                  <a:schemeClr val="tx1"/>
                </a:solidFill>
                <a:cs typeface="Arial" pitchFamily="2"/>
              </a:rPr>
              <a:t>(il minimo squilibrio)</a:t>
            </a:r>
            <a:br>
              <a:rPr lang="it-IT" sz="2800" b="1" dirty="0">
                <a:solidFill>
                  <a:schemeClr val="tx1"/>
                </a:solidFill>
                <a:cs typeface="Arial" pitchFamily="2"/>
              </a:rPr>
            </a:br>
            <a:r>
              <a:rPr lang="it-IT" sz="2800" b="1" dirty="0">
                <a:solidFill>
                  <a:schemeClr val="tx1"/>
                </a:solidFill>
                <a:cs typeface="Arial" pitchFamily="2"/>
              </a:rPr>
              <a:t> Il Tai Chi , raffigurazione della  dualità in continua trasformazione di Yin-Yang, significa che l’unità rimane anche dopo la trasformazione</a:t>
            </a:r>
          </a:p>
        </p:txBody>
      </p:sp>
      <p:sp>
        <p:nvSpPr>
          <p:cNvPr id="3" name="Rettangolo 7"/>
          <p:cNvSpPr/>
          <p:nvPr/>
        </p:nvSpPr>
        <p:spPr>
          <a:xfrm>
            <a:off x="251640" y="4869000"/>
            <a:ext cx="8892000" cy="31591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endParaRPr lang="it-IT" sz="2800" b="1" i="0" u="none" strike="noStrike" kern="1200" spc="0" dirty="0">
              <a:ln>
                <a:noFill/>
              </a:ln>
              <a:latin typeface="Constantia" pitchFamily="18"/>
              <a:ea typeface="Microsoft YaHei" pitchFamily="2"/>
              <a:cs typeface="Arial" pitchFamily="2"/>
            </a:endParaRP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Microsoft YaHei" pitchFamily="2"/>
                <a:cs typeface="Arial" pitchFamily="2"/>
              </a:rPr>
              <a:t> “Ecco com’è lo Spirito vitale:</a:t>
            </a: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Microsoft YaHei" pitchFamily="2"/>
                <a:cs typeface="Arial" pitchFamily="2"/>
              </a:rPr>
              <a:t>è vuoto per accogliere.</a:t>
            </a: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Microsoft YaHei" pitchFamily="2"/>
                <a:cs typeface="Arial" pitchFamily="2"/>
              </a:rPr>
              <a:t>Solo nel vuoto si raccoglie il Tao”</a:t>
            </a:r>
          </a:p>
          <a:p>
            <a:pPr marL="0" marR="0" lvl="0" indent="0" algn="ctr" rtl="0" hangingPunct="1">
              <a:lnSpc>
                <a:spcPct val="100000"/>
              </a:lnSpc>
              <a:spcBef>
                <a:spcPts val="0"/>
              </a:spcBef>
              <a:spcAft>
                <a:spcPts val="0"/>
              </a:spcAft>
              <a:buNone/>
              <a:tabLst/>
              <a:defRPr sz="1800"/>
            </a:pPr>
            <a:endParaRPr lang="it-IT" sz="2800" b="1" i="0" u="none" strike="noStrike" kern="1200" spc="0" dirty="0">
              <a:ln>
                <a:noFill/>
              </a:ln>
              <a:latin typeface="Constantia" pitchFamily="18"/>
              <a:ea typeface="Microsoft YaHei" pitchFamily="2"/>
              <a:cs typeface="Arial" pitchFamily="2"/>
            </a:endParaRPr>
          </a:p>
          <a:p>
            <a:pPr marL="0" marR="0" lvl="0" indent="0" algn="ctr" rtl="0" hangingPunct="1">
              <a:lnSpc>
                <a:spcPct val="100000"/>
              </a:lnSpc>
              <a:spcBef>
                <a:spcPts val="0"/>
              </a:spcBef>
              <a:spcAft>
                <a:spcPts val="0"/>
              </a:spcAft>
              <a:buNone/>
              <a:tabLst/>
              <a:defRPr sz="1800"/>
            </a:pPr>
            <a:r>
              <a:rPr lang="it-IT" sz="2800" b="1" i="0" u="none" strike="noStrike" kern="1200" spc="0" dirty="0">
                <a:ln>
                  <a:noFill/>
                </a:ln>
                <a:latin typeface="Constantia" pitchFamily="18"/>
                <a:ea typeface="Microsoft YaHei" pitchFamily="2"/>
                <a:cs typeface="Arial" pitchFamily="2"/>
              </a:rPr>
              <a:t/>
            </a:r>
            <a:br>
              <a:rPr lang="it-IT" sz="2800" b="1" i="0" u="none" strike="noStrike" kern="1200" spc="0" dirty="0">
                <a:ln>
                  <a:noFill/>
                </a:ln>
                <a:latin typeface="Constantia" pitchFamily="18"/>
                <a:ea typeface="Microsoft YaHei" pitchFamily="2"/>
                <a:cs typeface="Arial" pitchFamily="2"/>
              </a:rPr>
            </a:br>
            <a:endParaRPr lang="it-IT" sz="2800" b="1" i="0" u="none" strike="noStrike" kern="1200" spc="0" dirty="0">
              <a:ln>
                <a:noFill/>
              </a:ln>
              <a:latin typeface="Constantia" pitchFamily="18"/>
              <a:ea typeface="Microsoft YaHei" pitchFamily="2"/>
              <a:cs typeface="Arial" pitchFamily="2"/>
            </a:endParaRPr>
          </a:p>
        </p:txBody>
      </p:sp>
      <p:pic>
        <p:nvPicPr>
          <p:cNvPr id="4" name="Picture 2"/>
          <p:cNvPicPr>
            <a:picLocks noChangeAspect="1"/>
          </p:cNvPicPr>
          <p:nvPr/>
        </p:nvPicPr>
        <p:blipFill>
          <a:blip r:embed="rId3">
            <a:lum bright="-50000"/>
            <a:alphaModFix/>
          </a:blip>
          <a:srcRect/>
          <a:stretch>
            <a:fillRect/>
          </a:stretch>
        </p:blipFill>
        <p:spPr>
          <a:xfrm>
            <a:off x="3924000" y="3717000"/>
            <a:ext cx="1409399" cy="1342800"/>
          </a:xfrm>
          <a:prstGeom prst="rect">
            <a:avLst/>
          </a:prstGeom>
          <a:noFill/>
          <a:ln>
            <a:noFill/>
          </a:ln>
        </p:spPr>
      </p:pic>
      <p:pic>
        <p:nvPicPr>
          <p:cNvPr id="5" name="Immagine 4"/>
          <p:cNvPicPr>
            <a:picLocks noChangeAspect="1"/>
          </p:cNvPicPr>
          <p:nvPr/>
        </p:nvPicPr>
        <p:blipFill>
          <a:blip r:embed="rId4">
            <a:lum bright="-50000"/>
            <a:alphaModFix/>
          </a:blip>
          <a:srcRect/>
          <a:stretch>
            <a:fillRect/>
          </a:stretch>
        </p:blipFill>
        <p:spPr>
          <a:xfrm>
            <a:off x="3745260" y="3612240"/>
            <a:ext cx="1754788" cy="1784305"/>
          </a:xfrm>
          <a:prstGeom prst="rect">
            <a:avLst/>
          </a:prstGeom>
          <a:noFill/>
          <a:ln>
            <a:noFill/>
          </a:ln>
        </p:spPr>
      </p:pic>
      <p:sp>
        <p:nvSpPr>
          <p:cNvPr id="6" name="Segnaposto piè di pagina 5"/>
          <p:cNvSpPr>
            <a:spLocks noGrp="1"/>
          </p:cNvSpPr>
          <p:nvPr>
            <p:ph type="ftr" sz="quarter" idx="12"/>
          </p:nvPr>
        </p:nvSpPr>
        <p:spPr>
          <a:xfrm>
            <a:off x="143251" y="6275579"/>
            <a:ext cx="3580919" cy="383760"/>
          </a:xfrm>
        </p:spPr>
        <p:txBody>
          <a:bodyPr/>
          <a:lstStyle/>
          <a:p>
            <a:pPr lvl="0"/>
            <a:r>
              <a:rPr lang="it-IT" dirty="0" smtClean="0"/>
              <a:t>R.Carretti</a:t>
            </a:r>
            <a:endParaRPr lang="it-IT" dirty="0"/>
          </a:p>
        </p:txBody>
      </p:sp>
      <p:sp>
        <p:nvSpPr>
          <p:cNvPr id="7" name="Segnaposto numero diapositiva 6"/>
          <p:cNvSpPr>
            <a:spLocks noGrp="1"/>
          </p:cNvSpPr>
          <p:nvPr>
            <p:ph type="sldNum" sz="quarter" idx="11"/>
          </p:nvPr>
        </p:nvSpPr>
        <p:spPr/>
        <p:txBody>
          <a:bodyPr/>
          <a:lstStyle/>
          <a:p>
            <a:pPr lvl="0"/>
            <a:fld id="{24731D0D-6873-409A-B07B-5E11392526F7}" type="slidenum">
              <a:rPr lang="nb-NO" smtClean="0"/>
              <a:t>54</a:t>
            </a:fld>
            <a:endParaRPr lang="nb-NO"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smtClean="0">
                <a:solidFill>
                  <a:srgbClr val="FF0000"/>
                </a:solidFill>
              </a:rPr>
              <a:t>….L’evoluzione del Pensiero Occidentale</a:t>
            </a:r>
            <a:endParaRPr lang="it-IT" dirty="0">
              <a:solidFill>
                <a:srgbClr val="FF0000"/>
              </a:solidFill>
            </a:endParaRPr>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9549" y="1403797"/>
            <a:ext cx="4647389" cy="4662152"/>
          </a:xfrm>
        </p:spPr>
      </p:pic>
      <p:sp>
        <p:nvSpPr>
          <p:cNvPr id="7" name="Segnaposto testo 6"/>
          <p:cNvSpPr>
            <a:spLocks noGrp="1"/>
          </p:cNvSpPr>
          <p:nvPr>
            <p:ph type="body" sz="half" idx="2"/>
          </p:nvPr>
        </p:nvSpPr>
        <p:spPr>
          <a:xfrm>
            <a:off x="630238" y="2057400"/>
            <a:ext cx="2949575" cy="4691130"/>
          </a:xfrm>
        </p:spPr>
        <p:txBody>
          <a:bodyPr/>
          <a:lstStyle/>
          <a:p>
            <a:r>
              <a:rPr lang="it-IT" sz="2000" dirty="0" smtClean="0">
                <a:solidFill>
                  <a:schemeClr val="tx1"/>
                </a:solidFill>
              </a:rPr>
              <a:t>Psicologia</a:t>
            </a:r>
          </a:p>
          <a:p>
            <a:r>
              <a:rPr lang="it-IT" sz="2000" dirty="0" smtClean="0">
                <a:solidFill>
                  <a:schemeClr val="tx1"/>
                </a:solidFill>
              </a:rPr>
              <a:t>Psicosomatica</a:t>
            </a:r>
            <a:br>
              <a:rPr lang="it-IT" sz="2000" dirty="0" smtClean="0">
                <a:solidFill>
                  <a:schemeClr val="tx1"/>
                </a:solidFill>
              </a:rPr>
            </a:br>
            <a:r>
              <a:rPr lang="it-IT" sz="2000" dirty="0" smtClean="0">
                <a:solidFill>
                  <a:schemeClr val="tx1"/>
                </a:solidFill>
              </a:rPr>
              <a:t>Pedagogia</a:t>
            </a:r>
            <a:r>
              <a:rPr lang="it-IT" sz="2000" dirty="0">
                <a:solidFill>
                  <a:schemeClr val="tx1"/>
                </a:solidFill>
              </a:rPr>
              <a:t/>
            </a:r>
            <a:br>
              <a:rPr lang="it-IT" sz="2000" dirty="0">
                <a:solidFill>
                  <a:schemeClr val="tx1"/>
                </a:solidFill>
              </a:rPr>
            </a:br>
            <a:r>
              <a:rPr lang="it-IT" sz="2000" dirty="0" smtClean="0">
                <a:solidFill>
                  <a:schemeClr val="tx1"/>
                </a:solidFill>
              </a:rPr>
              <a:t>Evoluzione del Pensiero nel bambino secondo Piaget</a:t>
            </a:r>
          </a:p>
          <a:p>
            <a:r>
              <a:rPr lang="it-IT" sz="2000" dirty="0" smtClean="0">
                <a:solidFill>
                  <a:schemeClr val="tx1"/>
                </a:solidFill>
              </a:rPr>
              <a:t>Studi di Psicomotricità</a:t>
            </a:r>
          </a:p>
          <a:p>
            <a:r>
              <a:rPr lang="it-IT" sz="2000" dirty="0" smtClean="0">
                <a:solidFill>
                  <a:schemeClr val="tx1"/>
                </a:solidFill>
              </a:rPr>
              <a:t>La Pierre, Le Boulch Vayer</a:t>
            </a:r>
          </a:p>
          <a:p>
            <a:r>
              <a:rPr lang="it-IT" sz="2000" dirty="0" smtClean="0">
                <a:solidFill>
                  <a:schemeClr val="tx1"/>
                </a:solidFill>
              </a:rPr>
              <a:t>Neuroscienze Kandel</a:t>
            </a:r>
          </a:p>
          <a:p>
            <a:r>
              <a:rPr lang="it-IT" sz="2000" dirty="0" smtClean="0">
                <a:solidFill>
                  <a:schemeClr val="tx1"/>
                </a:solidFill>
              </a:rPr>
              <a:t>Psiconeuroimmunoendo-crinologia Lipton Damasio</a:t>
            </a:r>
          </a:p>
          <a:p>
            <a:r>
              <a:rPr lang="it-IT" sz="2000" dirty="0" smtClean="0">
                <a:solidFill>
                  <a:srgbClr val="FF0000"/>
                </a:solidFill>
              </a:rPr>
              <a:t>APPROCCIO OLISTICO</a:t>
            </a:r>
            <a:endParaRPr lang="it-IT" sz="2000" dirty="0">
              <a:solidFill>
                <a:srgbClr val="FF0000"/>
              </a:solidFill>
            </a:endParaRPr>
          </a:p>
        </p:txBody>
      </p:sp>
      <p:sp>
        <p:nvSpPr>
          <p:cNvPr id="2" name="Segnaposto piè di pagina 1"/>
          <p:cNvSpPr>
            <a:spLocks noGrp="1"/>
          </p:cNvSpPr>
          <p:nvPr>
            <p:ph type="ftr" sz="quarter" idx="12"/>
          </p:nvPr>
        </p:nvSpPr>
        <p:spPr>
          <a:xfrm>
            <a:off x="3878946" y="6252682"/>
            <a:ext cx="3580919" cy="383760"/>
          </a:xfrm>
        </p:spPr>
        <p:txBody>
          <a:bodyPr/>
          <a:lstStyle/>
          <a:p>
            <a:pPr lvl="0"/>
            <a:r>
              <a:rPr lang="it-IT" dirty="0" smtClean="0"/>
              <a:t>R.Carretti</a:t>
            </a:r>
            <a:endParaRPr lang="it-IT" dirty="0"/>
          </a:p>
        </p:txBody>
      </p:sp>
      <p:sp>
        <p:nvSpPr>
          <p:cNvPr id="3" name="Segnaposto numero diapositiva 2"/>
          <p:cNvSpPr>
            <a:spLocks noGrp="1"/>
          </p:cNvSpPr>
          <p:nvPr>
            <p:ph type="sldNum" sz="quarter" idx="11"/>
          </p:nvPr>
        </p:nvSpPr>
        <p:spPr/>
        <p:txBody>
          <a:bodyPr/>
          <a:lstStyle/>
          <a:p>
            <a:pPr lvl="0"/>
            <a:fld id="{EDF8E692-9D58-4785-B2ED-8E9A6FCE07E6}" type="slidenum">
              <a:rPr lang="nb-NO" smtClean="0"/>
              <a:t>6</a:t>
            </a:fld>
            <a:endParaRPr lang="nb-NO" dirty="0"/>
          </a:p>
        </p:txBody>
      </p:sp>
    </p:spTree>
    <p:extLst>
      <p:ext uri="{BB962C8B-B14F-4D97-AF65-F5344CB8AC3E}">
        <p14:creationId xmlns:p14="http://schemas.microsoft.com/office/powerpoint/2010/main" val="1535882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solidFill>
                  <a:srgbClr val="002060"/>
                </a:solidFill>
              </a:rPr>
              <a:t>Pensiero Orientale influenzato da filosofia</a:t>
            </a:r>
            <a:br>
              <a:rPr lang="it-IT" sz="3200" dirty="0" smtClean="0">
                <a:solidFill>
                  <a:srgbClr val="002060"/>
                </a:solidFill>
              </a:rPr>
            </a:br>
            <a:r>
              <a:rPr lang="it-IT" sz="3200" dirty="0" smtClean="0">
                <a:solidFill>
                  <a:srgbClr val="002060"/>
                </a:solidFill>
              </a:rPr>
              <a:t>Buddista Taoista Zen</a:t>
            </a:r>
            <a:endParaRPr lang="it-IT" sz="3200" dirty="0">
              <a:solidFill>
                <a:srgbClr val="002060"/>
              </a:solidFill>
            </a:endParaRPr>
          </a:p>
        </p:txBody>
      </p:sp>
      <p:sp>
        <p:nvSpPr>
          <p:cNvPr id="3" name="Segnaposto testo 2"/>
          <p:cNvSpPr>
            <a:spLocks noGrp="1"/>
          </p:cNvSpPr>
          <p:nvPr>
            <p:ph type="body" idx="1"/>
          </p:nvPr>
        </p:nvSpPr>
        <p:spPr/>
        <p:txBody>
          <a:bodyPr/>
          <a:lstStyle/>
          <a:p>
            <a:pPr algn="ctr"/>
            <a:r>
              <a:rPr lang="it-IT" dirty="0" smtClean="0"/>
              <a:t>U</a:t>
            </a:r>
            <a:r>
              <a:rPr lang="it-IT" dirty="0" smtClean="0">
                <a:solidFill>
                  <a:schemeClr val="tx1"/>
                </a:solidFill>
              </a:rPr>
              <a:t>Unità di Mente/Corpo/Spirito</a:t>
            </a:r>
            <a:endParaRPr lang="it-IT" dirty="0"/>
          </a:p>
        </p:txBody>
      </p:sp>
      <p:pic>
        <p:nvPicPr>
          <p:cNvPr id="7" name="Segnaposto contenut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64095" y="2525143"/>
            <a:ext cx="2795284" cy="3684588"/>
          </a:xfrm>
        </p:spPr>
      </p:pic>
      <p:sp>
        <p:nvSpPr>
          <p:cNvPr id="5" name="Segnaposto testo 4"/>
          <p:cNvSpPr>
            <a:spLocks noGrp="1"/>
          </p:cNvSpPr>
          <p:nvPr>
            <p:ph type="body" sz="quarter" idx="3"/>
          </p:nvPr>
        </p:nvSpPr>
        <p:spPr/>
        <p:txBody>
          <a:bodyPr/>
          <a:lstStyle/>
          <a:p>
            <a:pPr algn="ctr"/>
            <a:r>
              <a:rPr lang="it-IT" dirty="0" smtClean="0"/>
              <a:t>A</a:t>
            </a:r>
            <a:r>
              <a:rPr lang="it-IT" dirty="0">
                <a:solidFill>
                  <a:srgbClr val="FF0000"/>
                </a:solidFill>
              </a:rPr>
              <a:t>A</a:t>
            </a:r>
            <a:r>
              <a:rPr lang="it-IT" dirty="0" smtClean="0">
                <a:solidFill>
                  <a:srgbClr val="FF0000"/>
                </a:solidFill>
              </a:rPr>
              <a:t>ttività Motorie per la salute ed Arti Marziali</a:t>
            </a:r>
            <a:endParaRPr lang="it-IT" dirty="0"/>
          </a:p>
        </p:txBody>
      </p:sp>
      <p:pic>
        <p:nvPicPr>
          <p:cNvPr id="10" name="Segnaposto contenuto 9"/>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1729" t="19337" r="29194" b="41549"/>
          <a:stretch/>
        </p:blipFill>
        <p:spPr>
          <a:xfrm>
            <a:off x="5366182" y="2789731"/>
            <a:ext cx="2413723" cy="3420000"/>
          </a:xfrm>
        </p:spPr>
      </p:pic>
      <p:sp>
        <p:nvSpPr>
          <p:cNvPr id="11" name="Rettangolo 10"/>
          <p:cNvSpPr/>
          <p:nvPr/>
        </p:nvSpPr>
        <p:spPr>
          <a:xfrm>
            <a:off x="3090480" y="3006726"/>
            <a:ext cx="2499402" cy="258532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cap="none" spc="0" dirty="0" smtClean="0">
                <a:ln/>
                <a:solidFill>
                  <a:schemeClr val="accent4"/>
                </a:solidFill>
                <a:effectLst/>
              </a:rPr>
              <a:t>Yoga</a:t>
            </a:r>
          </a:p>
          <a:p>
            <a:pPr algn="ctr"/>
            <a:r>
              <a:rPr lang="it-IT" sz="5400" b="1" dirty="0" smtClean="0">
                <a:ln/>
                <a:solidFill>
                  <a:schemeClr val="accent4"/>
                </a:solidFill>
              </a:rPr>
              <a:t>E</a:t>
            </a:r>
          </a:p>
          <a:p>
            <a:pPr algn="ctr"/>
            <a:r>
              <a:rPr lang="it-IT" sz="5400" b="1" cap="none" spc="0" dirty="0" smtClean="0">
                <a:ln/>
                <a:solidFill>
                  <a:schemeClr val="accent4"/>
                </a:solidFill>
                <a:effectLst/>
              </a:rPr>
              <a:t>Qi Gong</a:t>
            </a:r>
            <a:endParaRPr lang="it-IT" sz="5400" b="1" cap="none" spc="0" dirty="0">
              <a:ln/>
              <a:solidFill>
                <a:schemeClr val="accent4"/>
              </a:solidFill>
              <a:effectLst/>
            </a:endParaRPr>
          </a:p>
        </p:txBody>
      </p:sp>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3F8E5C9C-FAC6-4D70-A7AA-A256CED9B1B1}" type="slidenum">
              <a:rPr lang="nb-NO" smtClean="0"/>
              <a:t>7</a:t>
            </a:fld>
            <a:endParaRPr lang="nb-NO" dirty="0"/>
          </a:p>
        </p:txBody>
      </p:sp>
    </p:spTree>
    <p:extLst>
      <p:ext uri="{BB962C8B-B14F-4D97-AF65-F5344CB8AC3E}">
        <p14:creationId xmlns:p14="http://schemas.microsoft.com/office/powerpoint/2010/main" val="258826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002060"/>
                </a:solidFill>
              </a:rPr>
              <a:t>Wushu Arti Marziali Cinesi</a:t>
            </a:r>
            <a:endParaRPr lang="it-IT" dirty="0">
              <a:solidFill>
                <a:srgbClr val="002060"/>
              </a:solidFill>
            </a:endParaRPr>
          </a:p>
        </p:txBody>
      </p:sp>
      <p:sp>
        <p:nvSpPr>
          <p:cNvPr id="3" name="Segnaposto testo 2"/>
          <p:cNvSpPr>
            <a:spLocks noGrp="1"/>
          </p:cNvSpPr>
          <p:nvPr>
            <p:ph type="body" idx="1"/>
          </p:nvPr>
        </p:nvSpPr>
        <p:spPr/>
        <p:txBody>
          <a:bodyPr/>
          <a:lstStyle/>
          <a:p>
            <a:pPr algn="ctr"/>
            <a:r>
              <a:rPr lang="it-IT" dirty="0" smtClean="0"/>
              <a:t>S</a:t>
            </a:r>
            <a:r>
              <a:rPr lang="it-IT" dirty="0" smtClean="0">
                <a:solidFill>
                  <a:schemeClr val="tx1"/>
                </a:solidFill>
              </a:rPr>
              <a:t>Stili INTERNI</a:t>
            </a:r>
            <a:endParaRPr lang="it-IT" dirty="0"/>
          </a:p>
        </p:txBody>
      </p:sp>
      <p:pic>
        <p:nvPicPr>
          <p:cNvPr id="7" name="Segnaposto contenut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3057790"/>
            <a:ext cx="3868737" cy="2579158"/>
          </a:xfrm>
        </p:spPr>
      </p:pic>
      <p:sp>
        <p:nvSpPr>
          <p:cNvPr id="5" name="Segnaposto testo 4"/>
          <p:cNvSpPr>
            <a:spLocks noGrp="1"/>
          </p:cNvSpPr>
          <p:nvPr>
            <p:ph type="body" sz="quarter" idx="3"/>
          </p:nvPr>
        </p:nvSpPr>
        <p:spPr/>
        <p:txBody>
          <a:bodyPr/>
          <a:lstStyle/>
          <a:p>
            <a:pPr algn="ctr"/>
            <a:r>
              <a:rPr lang="it-IT" dirty="0" smtClean="0">
                <a:solidFill>
                  <a:srgbClr val="FF0000"/>
                </a:solidFill>
              </a:rPr>
              <a:t>Stili ESTERNI</a:t>
            </a:r>
            <a:endParaRPr lang="it-IT" dirty="0">
              <a:solidFill>
                <a:srgbClr val="FF0000"/>
              </a:solidFill>
            </a:endParaRPr>
          </a:p>
        </p:txBody>
      </p:sp>
      <p:sp>
        <p:nvSpPr>
          <p:cNvPr id="9" name="Rettangolo 8"/>
          <p:cNvSpPr/>
          <p:nvPr/>
        </p:nvSpPr>
        <p:spPr>
          <a:xfrm>
            <a:off x="154546" y="5658670"/>
            <a:ext cx="8362391" cy="923330"/>
          </a:xfrm>
          <a:prstGeom prst="rect">
            <a:avLst/>
          </a:prstGeom>
          <a:noFill/>
        </p:spPr>
        <p:txBody>
          <a:bodyPr wrap="square" lIns="91440" tIns="45720" rIns="91440" bIns="45720">
            <a:spAutoFit/>
          </a:bodyPr>
          <a:lstStyle/>
          <a:p>
            <a:pPr algn="ctr"/>
            <a:r>
              <a:rPr lang="it-IT"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TAI CHI CHUAN    SHAOLIN</a:t>
            </a:r>
            <a:endParaRPr lang="it-IT"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Segnaposto contenuto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30589" y="3057790"/>
            <a:ext cx="3284909" cy="2592000"/>
          </a:xfrm>
        </p:spPr>
      </p:pic>
      <p:sp>
        <p:nvSpPr>
          <p:cNvPr id="4" name="Segnaposto piè di pagina 3"/>
          <p:cNvSpPr>
            <a:spLocks noGrp="1"/>
          </p:cNvSpPr>
          <p:nvPr>
            <p:ph type="ftr" sz="quarter" idx="12"/>
          </p:nvPr>
        </p:nvSpPr>
        <p:spPr>
          <a:xfrm>
            <a:off x="2304847" y="6338631"/>
            <a:ext cx="1577020" cy="383760"/>
          </a:xfrm>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3F8E5C9C-FAC6-4D70-A7AA-A256CED9B1B1}" type="slidenum">
              <a:rPr lang="nb-NO" smtClean="0"/>
              <a:t>8</a:t>
            </a:fld>
            <a:endParaRPr lang="nb-NO" dirty="0"/>
          </a:p>
        </p:txBody>
      </p:sp>
    </p:spTree>
    <p:extLst>
      <p:ext uri="{BB962C8B-B14F-4D97-AF65-F5344CB8AC3E}">
        <p14:creationId xmlns:p14="http://schemas.microsoft.com/office/powerpoint/2010/main" val="152200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smtClean="0">
                <a:solidFill>
                  <a:srgbClr val="00B050"/>
                </a:solidFill>
              </a:rPr>
              <a:t>Budo Arti Marziali Giapponesi</a:t>
            </a:r>
            <a:endParaRPr lang="it-IT" sz="4400" dirty="0">
              <a:solidFill>
                <a:srgbClr val="00B050"/>
              </a:solidFill>
            </a:endParaRPr>
          </a:p>
        </p:txBody>
      </p:sp>
      <p:sp>
        <p:nvSpPr>
          <p:cNvPr id="3" name="Segnaposto testo 2"/>
          <p:cNvSpPr>
            <a:spLocks noGrp="1"/>
          </p:cNvSpPr>
          <p:nvPr>
            <p:ph type="body" idx="1"/>
          </p:nvPr>
        </p:nvSpPr>
        <p:spPr/>
        <p:txBody>
          <a:bodyPr/>
          <a:lstStyle/>
          <a:p>
            <a:pPr algn="ctr"/>
            <a:r>
              <a:rPr lang="it-IT" dirty="0"/>
              <a:t> </a:t>
            </a:r>
            <a:r>
              <a:rPr lang="it-IT" sz="4000" dirty="0" smtClean="0">
                <a:solidFill>
                  <a:schemeClr val="tx1"/>
                </a:solidFill>
              </a:rPr>
              <a:t>AIKIDO </a:t>
            </a:r>
            <a:endParaRPr lang="it-IT" sz="4000" dirty="0"/>
          </a:p>
        </p:txBody>
      </p:sp>
      <p:pic>
        <p:nvPicPr>
          <p:cNvPr id="7" name="Segnaposto contenut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238" y="3006726"/>
            <a:ext cx="2705100" cy="2609850"/>
          </a:xfrm>
        </p:spPr>
      </p:pic>
      <p:sp>
        <p:nvSpPr>
          <p:cNvPr id="5" name="Segnaposto testo 4"/>
          <p:cNvSpPr>
            <a:spLocks noGrp="1"/>
          </p:cNvSpPr>
          <p:nvPr>
            <p:ph type="body" sz="quarter" idx="3"/>
          </p:nvPr>
        </p:nvSpPr>
        <p:spPr/>
        <p:txBody>
          <a:bodyPr/>
          <a:lstStyle/>
          <a:p>
            <a:pPr algn="ctr"/>
            <a:r>
              <a:rPr lang="it-IT" sz="4000" dirty="0" smtClean="0">
                <a:solidFill>
                  <a:srgbClr val="FF0000"/>
                </a:solidFill>
              </a:rPr>
              <a:t>KARATE-DO</a:t>
            </a:r>
            <a:r>
              <a:rPr lang="it-IT" sz="4000" dirty="0" smtClean="0"/>
              <a:t>RA</a:t>
            </a:r>
            <a:endParaRPr lang="it-IT" sz="4000" dirty="0"/>
          </a:p>
        </p:txBody>
      </p:sp>
      <p:pic>
        <p:nvPicPr>
          <p:cNvPr id="12" name="Segnaposto contenuto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051544" y="3006726"/>
            <a:ext cx="4374663" cy="2592000"/>
          </a:xfrm>
        </p:spPr>
      </p:pic>
      <p:sp>
        <p:nvSpPr>
          <p:cNvPr id="4" name="Segnaposto piè di pagina 3"/>
          <p:cNvSpPr>
            <a:spLocks noGrp="1"/>
          </p:cNvSpPr>
          <p:nvPr>
            <p:ph type="ftr" sz="quarter" idx="12"/>
          </p:nvPr>
        </p:nvSpPr>
        <p:spPr/>
        <p:txBody>
          <a:bodyPr/>
          <a:lstStyle/>
          <a:p>
            <a:pPr lvl="0"/>
            <a:r>
              <a:rPr lang="it-IT" dirty="0" smtClean="0"/>
              <a:t>R.Carretti</a:t>
            </a:r>
            <a:endParaRPr lang="it-IT" dirty="0"/>
          </a:p>
        </p:txBody>
      </p:sp>
      <p:sp>
        <p:nvSpPr>
          <p:cNvPr id="6" name="Segnaposto numero diapositiva 5"/>
          <p:cNvSpPr>
            <a:spLocks noGrp="1"/>
          </p:cNvSpPr>
          <p:nvPr>
            <p:ph type="sldNum" sz="quarter" idx="11"/>
          </p:nvPr>
        </p:nvSpPr>
        <p:spPr/>
        <p:txBody>
          <a:bodyPr/>
          <a:lstStyle/>
          <a:p>
            <a:pPr lvl="0"/>
            <a:fld id="{3F8E5C9C-FAC6-4D70-A7AA-A256CED9B1B1}" type="slidenum">
              <a:rPr lang="nb-NO" smtClean="0"/>
              <a:t>9</a:t>
            </a:fld>
            <a:endParaRPr lang="nb-NO" dirty="0"/>
          </a:p>
        </p:txBody>
      </p:sp>
    </p:spTree>
    <p:extLst>
      <p:ext uri="{BB962C8B-B14F-4D97-AF65-F5344CB8AC3E}">
        <p14:creationId xmlns:p14="http://schemas.microsoft.com/office/powerpoint/2010/main" val="337727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definito">
  <a:themeElements>
    <a:clrScheme name="Gradazioni di grigi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D32D066B-54AE-4737-B219-B759EA7D9D8C}"/>
    </a:ext>
  </a:extLst>
</a:theme>
</file>

<file path=ppt/theme/theme10.xml><?xml version="1.0" encoding="utf-8"?>
<a:theme xmlns:a="http://schemas.openxmlformats.org/drawingml/2006/main" name="Predefinito 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3C53C57F-18B6-43EC-92F3-388528355643}"/>
    </a:ext>
  </a:extLst>
</a:theme>
</file>

<file path=ppt/theme/theme11.xml><?xml version="1.0" encoding="utf-8"?>
<a:theme xmlns:a="http://schemas.openxmlformats.org/drawingml/2006/main" name="Predefinito 1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CB88F122-6747-451D-A0F1-6E53D3673112}"/>
    </a:ext>
  </a:extLst>
</a:theme>
</file>

<file path=ppt/theme/theme12.xml><?xml version="1.0" encoding="utf-8"?>
<a:theme xmlns:a="http://schemas.openxmlformats.org/drawingml/2006/main" name="Predefinito 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657BDDEA-6F3C-4652-9879-18A5F9D395F5}"/>
    </a:ext>
  </a:extLst>
</a:theme>
</file>

<file path=ppt/theme/theme13.xml><?xml version="1.0" encoding="utf-8"?>
<a:theme xmlns:a="http://schemas.openxmlformats.org/drawingml/2006/main" name="Predefinito 1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33A78B94-2AC7-448F-B68B-0BD713729A71}"/>
    </a:ext>
  </a:extLst>
</a:theme>
</file>

<file path=ppt/theme/theme14.xml><?xml version="1.0" encoding="utf-8"?>
<a:theme xmlns:a="http://schemas.openxmlformats.org/drawingml/2006/main" name="Predefinito 1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1C66B021-70A5-49BF-8F11-1FCB8C6FB1EE}"/>
    </a:ext>
  </a:extLst>
</a:theme>
</file>

<file path=ppt/theme/theme15.xml><?xml version="1.0" encoding="utf-8"?>
<a:theme xmlns:a="http://schemas.openxmlformats.org/drawingml/2006/main" name="Predefinito 1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8C309C1A-0F9A-448C-9DF6-F36A610D19A4}"/>
    </a:ext>
  </a:extLst>
</a:theme>
</file>

<file path=ppt/theme/theme16.xml><?xml version="1.0" encoding="utf-8"?>
<a:theme xmlns:a="http://schemas.openxmlformats.org/drawingml/2006/main" name="Predefinito 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8F3D7DE8-DB08-4783-8FD5-C242D4FE185C}"/>
    </a:ext>
  </a:extLst>
</a:theme>
</file>

<file path=ppt/theme/theme17.xml><?xml version="1.0" encoding="utf-8"?>
<a:theme xmlns:a="http://schemas.openxmlformats.org/drawingml/2006/main" name="Predefinito 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9BF73D3D-D45D-45BD-B6EF-1F0988861BB1}"/>
    </a:ext>
  </a:extLst>
</a:theme>
</file>

<file path=ppt/theme/theme18.xml><?xml version="1.0" encoding="utf-8"?>
<a:theme xmlns:a="http://schemas.openxmlformats.org/drawingml/2006/main" name="Predefinito 17">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863D51C5-BA9E-4A6B-B8D6-49B9C85F8792}"/>
    </a:ext>
  </a:extLst>
</a:theme>
</file>

<file path=ppt/theme/theme19.xml><?xml version="1.0" encoding="utf-8"?>
<a:theme xmlns:a="http://schemas.openxmlformats.org/drawingml/2006/main" name="Predefinito 1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181308A1-0794-49D7-9FC5-6C769F2EC879}"/>
    </a:ext>
  </a:extLst>
</a:theme>
</file>

<file path=ppt/theme/theme2.xml><?xml version="1.0" encoding="utf-8"?>
<a:theme xmlns:a="http://schemas.openxmlformats.org/drawingml/2006/main" name="Predefinito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24D7A24B-DF2B-4219-9A4E-3833486D6316}"/>
    </a:ext>
  </a:extLst>
</a:theme>
</file>

<file path=ppt/theme/theme20.xml><?xml version="1.0" encoding="utf-8"?>
<a:theme xmlns:a="http://schemas.openxmlformats.org/drawingml/2006/main" name="Predefinito 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9FA6263E-CD38-4855-B4A8-55E068769DF0}"/>
    </a:ext>
  </a:extLst>
</a:theme>
</file>

<file path=ppt/theme/theme21.xml><?xml version="1.0" encoding="utf-8"?>
<a:theme xmlns:a="http://schemas.openxmlformats.org/drawingml/2006/main" name="Predefinito 2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B3BED1FD-D2C5-4F5F-A874-A9E3449BCBB7}"/>
    </a:ext>
  </a:extLst>
</a:theme>
</file>

<file path=ppt/theme/theme22.xml><?xml version="1.0" encoding="utf-8"?>
<a:theme xmlns:a="http://schemas.openxmlformats.org/drawingml/2006/main" name="Predefinito 2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4D31AB4C-8F29-4AFA-808D-E079E7354B84}"/>
    </a:ext>
  </a:extLst>
</a:theme>
</file>

<file path=ppt/theme/theme23.xml><?xml version="1.0" encoding="utf-8"?>
<a:theme xmlns:a="http://schemas.openxmlformats.org/drawingml/2006/main" name="Predefinito 2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C7EE6B8A-4EE7-49F8-9E08-6C492F28C846}"/>
    </a:ext>
  </a:extLst>
</a:theme>
</file>

<file path=ppt/theme/theme24.xml><?xml version="1.0" encoding="utf-8"?>
<a:theme xmlns:a="http://schemas.openxmlformats.org/drawingml/2006/main" name="Predefinito 2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34AE897E-85BC-4357-92FA-0C16205D3728}"/>
    </a:ext>
  </a:extLst>
</a:theme>
</file>

<file path=ppt/theme/theme25.xml><?xml version="1.0" encoding="utf-8"?>
<a:theme xmlns:a="http://schemas.openxmlformats.org/drawingml/2006/main" name="Predefinito 2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14C8A2C3-84E2-41A6-B1AA-AB86A1F99E1A}"/>
    </a:ext>
  </a:extLst>
</a:theme>
</file>

<file path=ppt/theme/theme26.xml><?xml version="1.0" encoding="utf-8"?>
<a:theme xmlns:a="http://schemas.openxmlformats.org/drawingml/2006/main" name="Predefinito 2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35D95256-9E49-4F09-B68D-E3CF086531F7}"/>
    </a:ext>
  </a:extLst>
</a:theme>
</file>

<file path=ppt/theme/theme2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definit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8BBE5C22-7C9C-458B-9373-4A7319EE7DA5}"/>
    </a:ext>
  </a:extLst>
</a:theme>
</file>

<file path=ppt/theme/theme4.xml><?xml version="1.0" encoding="utf-8"?>
<a:theme xmlns:a="http://schemas.openxmlformats.org/drawingml/2006/main" name="Predefinit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39296F71-6DF0-4F4B-B944-DF24B804B4CA}"/>
    </a:ext>
  </a:extLst>
</a:theme>
</file>

<file path=ppt/theme/theme5.xml><?xml version="1.0" encoding="utf-8"?>
<a:theme xmlns:a="http://schemas.openxmlformats.org/drawingml/2006/main" name="Predefinito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102AF81B-E3A3-488B-B52F-DB5ADC587A3B}"/>
    </a:ext>
  </a:extLst>
</a:theme>
</file>

<file path=ppt/theme/theme6.xml><?xml version="1.0" encoding="utf-8"?>
<a:theme xmlns:a="http://schemas.openxmlformats.org/drawingml/2006/main" name="Predefinito 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275EB65C-321A-45A6-93E2-4EC19A9C5094}"/>
    </a:ext>
  </a:extLst>
</a:theme>
</file>

<file path=ppt/theme/theme7.xml><?xml version="1.0" encoding="utf-8"?>
<a:theme xmlns:a="http://schemas.openxmlformats.org/drawingml/2006/main" name="Predefinito 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656F63F7-51AE-4BCE-8FC9-6B2392D59895}"/>
    </a:ext>
  </a:extLst>
</a:theme>
</file>

<file path=ppt/theme/theme8.xml><?xml version="1.0" encoding="utf-8"?>
<a:theme xmlns:a="http://schemas.openxmlformats.org/drawingml/2006/main" name="Predefinito 7">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231373D7-E562-46F2-9A1E-5536360B3706}"/>
    </a:ext>
  </a:extLst>
</a:theme>
</file>

<file path=ppt/theme/theme9.xml><?xml version="1.0" encoding="utf-8"?>
<a:theme xmlns:a="http://schemas.openxmlformats.org/drawingml/2006/main" name="Predefinito 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 CHI COME PROPOSTA DI BENESSERE presentazione.potx" id="{81ADDA88-E724-4958-8600-731D95E98AF8}" vid="{B7FB9441-8BA7-4F21-8A56-08BFC6EE4934}"/>
    </a:ext>
  </a:extLst>
</a:theme>
</file>

<file path=docProps/app.xml><?xml version="1.0" encoding="utf-8"?>
<Properties xmlns="http://schemas.openxmlformats.org/officeDocument/2006/extended-properties" xmlns:vt="http://schemas.openxmlformats.org/officeDocument/2006/docPropsVTypes">
  <Template>TAI CHI COME PROPOSTA DI BENESSERE presentazione</Template>
  <TotalTime>1219</TotalTime>
  <Words>1115</Words>
  <Application>Microsoft Office PowerPoint</Application>
  <PresentationFormat>Presentazione su schermo (4:3)</PresentationFormat>
  <Paragraphs>290</Paragraphs>
  <Slides>54</Slides>
  <Notes>42</Notes>
  <HiddenSlides>0</HiddenSlides>
  <MMClips>0</MMClips>
  <ScaleCrop>false</ScaleCrop>
  <HeadingPairs>
    <vt:vector size="6" baseType="variant">
      <vt:variant>
        <vt:lpstr>Caratteri utilizzati</vt:lpstr>
      </vt:variant>
      <vt:variant>
        <vt:i4>15</vt:i4>
      </vt:variant>
      <vt:variant>
        <vt:lpstr>Tema</vt:lpstr>
      </vt:variant>
      <vt:variant>
        <vt:i4>26</vt:i4>
      </vt:variant>
      <vt:variant>
        <vt:lpstr>Titoli diapositive</vt:lpstr>
      </vt:variant>
      <vt:variant>
        <vt:i4>54</vt:i4>
      </vt:variant>
    </vt:vector>
  </HeadingPairs>
  <TitlesOfParts>
    <vt:vector size="95" baseType="lpstr">
      <vt:lpstr>Arial Unicode MS</vt:lpstr>
      <vt:lpstr>Batang</vt:lpstr>
      <vt:lpstr>Microsoft YaHei</vt:lpstr>
      <vt:lpstr>Adobe Gothic Std B</vt:lpstr>
      <vt:lpstr>Aparajita</vt:lpstr>
      <vt:lpstr>Arial</vt:lpstr>
      <vt:lpstr>Bookman Old Style</vt:lpstr>
      <vt:lpstr>Calibri</vt:lpstr>
      <vt:lpstr>Constantia</vt:lpstr>
      <vt:lpstr>Imprint MT Shadow</vt:lpstr>
      <vt:lpstr>Mangal</vt:lpstr>
      <vt:lpstr>StarSymbol</vt:lpstr>
      <vt:lpstr>Tahoma</vt:lpstr>
      <vt:lpstr>Times New Roman</vt:lpstr>
      <vt:lpstr>Wingdings 2</vt:lpstr>
      <vt:lpstr>Predefinito</vt:lpstr>
      <vt:lpstr>Predefinito 1</vt:lpstr>
      <vt:lpstr>Predefinito 2</vt:lpstr>
      <vt:lpstr>Predefinito 3</vt:lpstr>
      <vt:lpstr>Predefinito 4</vt:lpstr>
      <vt:lpstr>Predefinito 5</vt:lpstr>
      <vt:lpstr>Predefinito 6</vt:lpstr>
      <vt:lpstr>Predefinito 7</vt:lpstr>
      <vt:lpstr>Predefinito 8</vt:lpstr>
      <vt:lpstr>Predefinito 9</vt:lpstr>
      <vt:lpstr>Predefinito 10</vt:lpstr>
      <vt:lpstr>Predefinito 11</vt:lpstr>
      <vt:lpstr>Predefinito 12</vt:lpstr>
      <vt:lpstr>Predefinito 13</vt:lpstr>
      <vt:lpstr>Predefinito 14</vt:lpstr>
      <vt:lpstr>Predefinito 15</vt:lpstr>
      <vt:lpstr>Predefinito 16</vt:lpstr>
      <vt:lpstr>Predefinito 17</vt:lpstr>
      <vt:lpstr>Predefinito 18</vt:lpstr>
      <vt:lpstr>Predefinito 19</vt:lpstr>
      <vt:lpstr>Predefinito 20</vt:lpstr>
      <vt:lpstr>Predefinito 21</vt:lpstr>
      <vt:lpstr>Predefinito 22</vt:lpstr>
      <vt:lpstr>Predefinito 23</vt:lpstr>
      <vt:lpstr>Predefinito 24</vt:lpstr>
      <vt:lpstr>Predefinito 25</vt:lpstr>
      <vt:lpstr>Presentazione standard di PowerPoint</vt:lpstr>
      <vt:lpstr>Presentazione standard di PowerPoint</vt:lpstr>
      <vt:lpstr>Presentazione standard di PowerPoint</vt:lpstr>
      <vt:lpstr>Presentazione standard di PowerPoint</vt:lpstr>
      <vt:lpstr>Nel Pensiero Occidentale influenza del Cattolicesimo e Dualismo Cartesiano  Separazione di Mente e Corpo </vt:lpstr>
      <vt:lpstr>….L’evoluzione del Pensiero Occidentale</vt:lpstr>
      <vt:lpstr>Pensiero Orientale influenzato da filosofia Buddista Taoista Zen</vt:lpstr>
      <vt:lpstr>Wushu Arti Marziali Cinesi</vt:lpstr>
      <vt:lpstr>Budo Arti Marziali Giapponesi</vt:lpstr>
      <vt:lpstr>JUDO (la prima diffusa in Italia)</vt:lpstr>
      <vt:lpstr>Presentazione standard di PowerPoint</vt:lpstr>
      <vt:lpstr>Presentazione standard di PowerPoint</vt:lpstr>
      <vt:lpstr>Presentazione standard di PowerPoint</vt:lpstr>
      <vt:lpstr>Secondo il   Buddismo</vt:lpstr>
      <vt:lpstr>Secondo il Taoismo</vt:lpstr>
      <vt:lpstr>L’uomo può scegliere tra molti metodi per la ricerca dell’armonia</vt:lpstr>
      <vt:lpstr>LA RICERCA DELL’EQUILIBRIO NELLA MEDICINA CINESE E NELLE DISCIPLINE DI LUNGA VITA</vt:lpstr>
      <vt:lpstr>Tai Chi Chuan, che significa letteralmente  «suprema arte di combattimento»,  è un’arte marziale che si è trasformata nel corso dei secoli in una raffinata forma di esercizio per la salute ed il benessere. </vt:lpstr>
      <vt:lpstr>Lo studio del Tai Chi Chuan inizia con una sequenza di movimenti detta «forma»: è un sistema di movimenti concatenati che vengono eseguiti in modo lento, uniforme e senza interruzioni. Tali movimenti possono essere eseguiti a mani nude o con il supporto di particolari armi. Esiste inoltre un insieme di esercizi che vengono eseguiti in coppia, e che prendono il nome di Tui Shou.  </vt:lpstr>
      <vt:lpstr>La pratica attenta e costante di queste tecniche, grazie alla loro morbidezza, alla circolarità e alla lentezza con cui vengono eseguiti, rende il corpo più agile e armonioso, migliora la postura ed ha un effetto benefico sul sistema nervoso e sulla circolazione.</vt:lpstr>
      <vt:lpstr>Gradualmente si studiano i movimenti e si  impara ad acquietare la mente, a muovere il corpo in modo rilassato e consapevole, a calmare il respiro. Scopo ultimo di questa arte è stimolare il libero fluire dell'energia vitale e così ristabilire armonia ed equilibrio tra corpo, mente e spirito </vt:lpstr>
      <vt:lpstr>Presentazione standard di PowerPoint</vt:lpstr>
      <vt:lpstr>Il desiderio di recuperare il proprio benessere è un atto importante che si associa ad un’inevitabile presa di coscienza dei propri bisogni: dai più elementari, necessari alla sopravvivenza, ai più complessi, di carattere sociale e spirituale  </vt:lpstr>
      <vt:lpstr>Come ben esposto dallo psicologo  Abraham Maslow, i bisogni sono comuni a tutti, in tutti i luoghi e in tutti i tempi, sono suddivisi in differenti stadi e ci fanno vivere meglio se vengono soddisfatti</vt:lpstr>
      <vt:lpstr>Ogni persona, a livello razionale, sa di  aver bisogno di «qualcosa» per stare bene, ma spesso, disturbato dallo stress quotidiano, fatica ad individuare quale  davvero sia  il proprio bisogno. </vt:lpstr>
      <vt:lpstr>Solo una  profonda attenzione e un profondo ascolto di sé può favorire la consapevolezza dei propri veri bisogni.</vt:lpstr>
      <vt:lpstr>  Il Tai Chi Chuan trae le sue origini dal Taoismo, per il quale il benessere si può raggiungere migliorando la capacità di ascolto di noi stessi, dei nostri mutamenti interiori ed accordandoci con essi: unificando  ed integrando  mente e  corpo attraverso la concentrazione e la meditazione e  permettendo di  far circolare l’energia vitale   concentrandola al centro della nostra persona </vt:lpstr>
      <vt:lpstr>Il Taoismo presuppone due concetti fondamentali:  il primo è il  «cambiamento», cioè l’alternanza  ciclica degli opposti, che vengono chiamati  Yin e Yang</vt:lpstr>
      <vt:lpstr>             </vt:lpstr>
      <vt:lpstr>Non solo il  Taoismo  considera l’uomo un insieme di corpo-mente-spirito e mondo:  questa tesi è infatti  confermata  dagli studi più moderni ed aggiornati delle neuroscienze, della fisica quantistica e della neurobiologia.  Oggi sembra accertato che la relazione cervello-corpo-mondo sia in continuazione rimodellata dalle nuove informazioni che il corpo invia al cervello attraverso segnali chimici  e che il mondo  invia al corpo attraverso i sensi .  </vt:lpstr>
      <vt:lpstr>      Secondo le neuroscienze il nostro stato  mentale e fisico sono la somma degli  equilibri chimici neuronali.  Il sistema nervoso utilizza  i  neurotrasmettitori per "comunicare"   segnali trasmessi con modalità elettriche, chimiche ed ormonali  </vt:lpstr>
      <vt:lpstr>e i recettori di questi segnali sono dislocati non solo nel cervello  ma in tutto il corpo. </vt:lpstr>
      <vt:lpstr>Se le informazioni  inviate dal mondo al corpo e dal corpo al cervello  vengono percepite  dai nostri sensi …  </vt:lpstr>
      <vt:lpstr>   …e se le sensazioni sono distorte da emozioni negative, la percezione del mondo e del sé sono negative. E il corpo lo rivela.</vt:lpstr>
      <vt:lpstr>Presentazione standard di PowerPoint</vt:lpstr>
      <vt:lpstr>Presentazione standard di PowerPoint</vt:lpstr>
      <vt:lpstr>Presentazione standard di PowerPoint</vt:lpstr>
      <vt:lpstr>Il  corpo  rivela attraverso i gesti, la postura, l’atteggiamento, la voce, lo sguardo, il respiro, il modo di mangiare,  di dormire… come stiamo davvero.  «Il corpo rivela quello che la mente  rifiuta di vedere»            E spesso per la persona è difficile  capire  se  quello che pensa è in sintonia  con quello che  prova e se quello che prova è in sintonia con la sua natura , le sue pulsioni, i suoi bisogni.  </vt:lpstr>
      <vt:lpstr>L’organismo umano funziona per crescere e autorealizzarsi e  l’organismo e  l’ambiente sono in interdipendenza costanti: il processo di autorealizzazione non è stabile,  ma influenzato dai bisogni della persona ,  che essa lo sappia o no.  </vt:lpstr>
      <vt:lpstr>La percezione nel presente dei propri bisogni , la percezione delle proprie sensazioni, delle proprie emozioni e il proprio comportamento,  costituiscono il  «confine di contatto  tra organismo e ambiente» </vt:lpstr>
      <vt:lpstr>Il CONTATTO  è la  percezione  CONSAPEVOLE   dell’esperienza nel presente  e  la connessione tra passato e futuro.   I sensi e il corpo sono il luogo costante della consapevolezza attraverso cui si costituisce la PRESENZA.</vt:lpstr>
      <vt:lpstr>Scegliendo e compiendo un’azione appropriata in relazione al proprio bisogno presente,  si apre la strada ad un altro bisogno emergente:  c’è un processo  sano e costante che permette la piena realizzazione  della personalità.</vt:lpstr>
      <vt:lpstr> A volte invece  le esperienze che hanno costruito l’immagine che la persona ha di sé (educazione, copioni, situazioni passate non concluse, fattori culturali, religione, classe sociale e mille altri motivi) impediscono di mettere a fuoco l’effettivo  proprio bisogno.   </vt:lpstr>
      <vt:lpstr> Si interrompe così il processo di realizzazione della persona. Se  il corpo crea delle interferenze  e dei blocchi , esso sta comunicando che ci si è  imbattuti  in qualcosa di irrisolto o di doloroso di cui non si ha la consapevolezza. </vt:lpstr>
      <vt:lpstr>Presentazione standard di PowerPoint</vt:lpstr>
      <vt:lpstr>PRE CONTATTO Praticando il Tai Chi , all’inizio la persona passa da uno stato di rapporto passivo col proprio corpo, all’ascolto di sé nel corpo: impara  a percepire la propria  reale posizione nello spazio, il reale spostamento  in ogni micromovimento  e  il flusso della respirazione   </vt:lpstr>
      <vt:lpstr>Per esempio il punto di percezione dello spostamento del peso da una gamba all’altra è il confine tra uno stato (pieno) e l’altro (vuoto):   è la percezione consapevole dell’esperienza  nel presente </vt:lpstr>
      <vt:lpstr>CONTATTO Quando c’è l’intenzione di passare attraverso l’esperienza dell’ascolto concentrato di sé , si attiva una presa di contatto positiva che provoca l’emozione molto coinvolgente di compiere  qualcosa di appropriato per sé.</vt:lpstr>
      <vt:lpstr>Con la pratica del Tai Chi si affina la capacità di  percezione di sé  coordinando  volontariamente ogni movimento interno  ed esterno :  corpo e mente sono presenti nell’integrazione  nel  momento presente, nel “qui e ora”</vt:lpstr>
      <vt:lpstr>CONTATTO PIENO Quando si impara  a portare l’attenzione  e l’energia al Dan Tian e dal Dan Tian all’ esterno, si vive l’esperienza di dirigere i propri pensieri e l’intenzione verso un obiettivo definito, cioè di “fare una scelta”, percependo in tal modo una sensazione di totale integrazione   mente–corpo-ambiente. </vt:lpstr>
      <vt:lpstr>Questo è il momento di identificazione dell’Io, il momento in cui si è in grado di affermare :   «sono io che penso,percepisco, sento, faccio questo”  </vt:lpstr>
      <vt:lpstr>POST CONTATTO A questo punto, effettuando gli esercizi a due di spinta con le mani , il Tui Shou, si percepisce l’altro e  si entra in contatto con la sua energia, si ascolta la forza interiore e la propria forza è collegata con quella dell’avversario. Si comprende la direzione e l’intensità che l’avversario sta per emettere . Tutto questo accade solo se si entra in armonia con l’altro.   </vt:lpstr>
      <vt:lpstr>Entrando in maniera responsabile in contatto con sé stessi , si può prendere coscienza della propria irripetibilità e dell’irripetibilità dell’altro:  L’io individuale viene così affermato come unità.</vt:lpstr>
      <vt:lpstr>RITIRO O VUOTO FERTILE  In questo stadio l’organismo si trova   NEL MASSIMO EQUILIBRIO POSSIBILE IN QUEL DATO MOMENTO (il minimo squilibrio)  Il Tai Chi , raffigurazione della  dualità in continua trasformazione di Yin-Yang, significa che l’unità rimane anche dopo la trasformazione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Pino</cp:lastModifiedBy>
  <cp:revision>85</cp:revision>
  <dcterms:created xsi:type="dcterms:W3CDTF">2018-10-08T08:43:31Z</dcterms:created>
  <dcterms:modified xsi:type="dcterms:W3CDTF">2018-10-14T12:50:18Z</dcterms:modified>
</cp:coreProperties>
</file>