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2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F274-E26A-44DE-9672-629FF5814D87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AB0-C057-4291-8F78-B4D3AF21D4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399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F274-E26A-44DE-9672-629FF5814D87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AB0-C057-4291-8F78-B4D3AF21D4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96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F274-E26A-44DE-9672-629FF5814D87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AB0-C057-4291-8F78-B4D3AF21D4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90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F274-E26A-44DE-9672-629FF5814D87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AB0-C057-4291-8F78-B4D3AF21D4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46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F274-E26A-44DE-9672-629FF5814D87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AB0-C057-4291-8F78-B4D3AF21D4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5624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F274-E26A-44DE-9672-629FF5814D87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AB0-C057-4291-8F78-B4D3AF21D4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981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F274-E26A-44DE-9672-629FF5814D87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AB0-C057-4291-8F78-B4D3AF21D4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30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F274-E26A-44DE-9672-629FF5814D87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AB0-C057-4291-8F78-B4D3AF21D4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419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F274-E26A-44DE-9672-629FF5814D87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AB0-C057-4291-8F78-B4D3AF21D4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59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F274-E26A-44DE-9672-629FF5814D87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AB0-C057-4291-8F78-B4D3AF21D4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066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F274-E26A-44DE-9672-629FF5814D87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AB0-C057-4291-8F78-B4D3AF21D4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1742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AF274-E26A-44DE-9672-629FF5814D87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E4AB0-C057-4291-8F78-B4D3AF21D4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79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04950"/>
            <a:ext cx="8496944" cy="38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01" y="476672"/>
            <a:ext cx="26955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87084"/>
            <a:ext cx="1356872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2039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giovanna paola lazzari</dc:creator>
  <cp:lastModifiedBy>giovanna paola lazzari</cp:lastModifiedBy>
  <cp:revision>1</cp:revision>
  <dcterms:created xsi:type="dcterms:W3CDTF">2024-06-11T10:36:09Z</dcterms:created>
  <dcterms:modified xsi:type="dcterms:W3CDTF">2024-06-11T10:39:54Z</dcterms:modified>
</cp:coreProperties>
</file>