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0" r:id="rId4"/>
    <p:sldId id="264" r:id="rId5"/>
    <p:sldId id="262" r:id="rId6"/>
    <p:sldId id="256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38D-E125-48A8-A309-8EF1CA58DB94}" type="datetimeFigureOut">
              <a:rPr lang="it-IT" smtClean="0"/>
              <a:pPr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64E2-F3E1-4B27-BD8C-EEAB0CE3BD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38D-E125-48A8-A309-8EF1CA58DB94}" type="datetimeFigureOut">
              <a:rPr lang="it-IT" smtClean="0"/>
              <a:pPr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64E2-F3E1-4B27-BD8C-EEAB0CE3BD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38D-E125-48A8-A309-8EF1CA58DB94}" type="datetimeFigureOut">
              <a:rPr lang="it-IT" smtClean="0"/>
              <a:pPr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64E2-F3E1-4B27-BD8C-EEAB0CE3BD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38D-E125-48A8-A309-8EF1CA58DB94}" type="datetimeFigureOut">
              <a:rPr lang="it-IT" smtClean="0"/>
              <a:pPr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64E2-F3E1-4B27-BD8C-EEAB0CE3BD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38D-E125-48A8-A309-8EF1CA58DB94}" type="datetimeFigureOut">
              <a:rPr lang="it-IT" smtClean="0"/>
              <a:pPr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64E2-F3E1-4B27-BD8C-EEAB0CE3BD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38D-E125-48A8-A309-8EF1CA58DB94}" type="datetimeFigureOut">
              <a:rPr lang="it-IT" smtClean="0"/>
              <a:pPr/>
              <a:t>15/06/2022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64E2-F3E1-4B27-BD8C-EEAB0CE3BD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38D-E125-48A8-A309-8EF1CA58DB94}" type="datetimeFigureOut">
              <a:rPr lang="it-IT" smtClean="0"/>
              <a:pPr/>
              <a:t>15/06/2022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64E2-F3E1-4B27-BD8C-EEAB0CE3BD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38D-E125-48A8-A309-8EF1CA58DB94}" type="datetimeFigureOut">
              <a:rPr lang="it-IT" smtClean="0"/>
              <a:pPr/>
              <a:t>15/06/2022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64E2-F3E1-4B27-BD8C-EEAB0CE3BD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38D-E125-48A8-A309-8EF1CA58DB94}" type="datetimeFigureOut">
              <a:rPr lang="it-IT" smtClean="0"/>
              <a:pPr/>
              <a:t>15/06/2022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64E2-F3E1-4B27-BD8C-EEAB0CE3BD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38D-E125-48A8-A309-8EF1CA58DB94}" type="datetimeFigureOut">
              <a:rPr lang="it-IT" smtClean="0"/>
              <a:pPr/>
              <a:t>15/06/2022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64E2-F3E1-4B27-BD8C-EEAB0CE3BD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E38D-E125-48A8-A309-8EF1CA58DB94}" type="datetimeFigureOut">
              <a:rPr lang="it-IT" smtClean="0"/>
              <a:pPr/>
              <a:t>15/06/2022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64E2-F3E1-4B27-BD8C-EEAB0CE3BD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E38D-E125-48A8-A309-8EF1CA58DB94}" type="datetimeFigureOut">
              <a:rPr lang="it-IT" smtClean="0"/>
              <a:pPr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64E2-F3E1-4B27-BD8C-EEAB0CE3BD6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84972782_5213436238751224_91678490556532789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165304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548680"/>
            <a:ext cx="77211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2017.1°CORSO UISP NAZIONALE PER </a:t>
            </a:r>
            <a:r>
              <a:rPr lang="it-IT" dirty="0" err="1" smtClean="0"/>
              <a:t>TESSERAT*</a:t>
            </a:r>
            <a:r>
              <a:rPr lang="it-IT" dirty="0" smtClean="0"/>
              <a:t> UISP</a:t>
            </a:r>
          </a:p>
          <a:p>
            <a:r>
              <a:rPr lang="it-IT" b="1" dirty="0" smtClean="0"/>
              <a:t>Formarsi , per affermare i diritti delle persone LGBT nello sport</a:t>
            </a:r>
          </a:p>
          <a:p>
            <a:r>
              <a:rPr lang="it-IT" dirty="0" smtClean="0"/>
              <a:t>2017: Uisp Torino entra a far parte del servizio </a:t>
            </a:r>
            <a:r>
              <a:rPr lang="it-IT" dirty="0" err="1" smtClean="0"/>
              <a:t>lgbt</a:t>
            </a:r>
            <a:r>
              <a:rPr lang="it-IT" dirty="0" smtClean="0"/>
              <a:t> della Città di Torino</a:t>
            </a:r>
          </a:p>
          <a:p>
            <a:r>
              <a:rPr lang="it-IT" dirty="0" smtClean="0"/>
              <a:t>2018: UISP PIEMONTE ENTRA A FAR PARTE DEL COORDINAMENTO TORINO PRIDE</a:t>
            </a:r>
          </a:p>
          <a:p>
            <a:r>
              <a:rPr lang="it-IT" dirty="0" smtClean="0"/>
              <a:t>2018: UISP TORINO VIENE CHIAMATA A FORMARE I/LE DIPENDENTI COMUNALI </a:t>
            </a:r>
          </a:p>
          <a:p>
            <a:r>
              <a:rPr lang="it-IT" dirty="0" smtClean="0"/>
              <a:t>CHE LAVORANO NEGLI IMPIANTI SPORTIVI CITTADINI</a:t>
            </a:r>
          </a:p>
          <a:p>
            <a:r>
              <a:rPr lang="it-IT" dirty="0" smtClean="0"/>
              <a:t>2019: UISP PIEMONTE PARTECIPA ALLE ATTIVITA’ DEL TOHOUSING</a:t>
            </a:r>
          </a:p>
          <a:p>
            <a:r>
              <a:rPr lang="it-IT" dirty="0" smtClean="0"/>
              <a:t>2019. LOGO UISPFRIENLY: PER LE AFFILIATE FORMATE E ATTIVE</a:t>
            </a:r>
          </a:p>
          <a:p>
            <a:r>
              <a:rPr lang="it-IT" dirty="0" smtClean="0"/>
              <a:t>2014/22: PARTECIPAZIONE AI PRIDE PIEMONTESI COME UISP PIEMONTE E CON LA PARTECIPAZIONE DELLE AFFILIATE</a:t>
            </a:r>
            <a:endParaRPr lang="it-IT" dirty="0"/>
          </a:p>
        </p:txBody>
      </p:sp>
      <p:pic>
        <p:nvPicPr>
          <p:cNvPr id="3" name="Immagine 2" descr="LOGO ARCOBALENO UI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573016"/>
            <a:ext cx="4355976" cy="32669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36726894_10217079059395733_883274941273315737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956376" cy="59672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764704"/>
            <a:ext cx="7693132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 </a:t>
            </a:r>
            <a:r>
              <a:rPr lang="it-IT" b="1" dirty="0" smtClean="0"/>
              <a:t>Formarsi , per affermare i diritti delle persone LGBT nello sport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  <a:r>
              <a:rPr lang="it-IT" sz="900" b="1" dirty="0" smtClean="0"/>
              <a:t>L'IDENTITÀ SESSUALE. CARATTERISTICHE PRINCIPALI E IMPORTANZA NELL’ESPERIENZA PERSONALE. LINGUAGGI E TERMINI APPROPRIATI PER DESCRIVERLA.</a:t>
            </a:r>
          </a:p>
          <a:p>
            <a:r>
              <a:rPr lang="it-IT" sz="900" dirty="0" smtClean="0"/>
              <a:t> Temi trattati</a:t>
            </a:r>
          </a:p>
          <a:p>
            <a:r>
              <a:rPr lang="it-IT" sz="900" dirty="0" smtClean="0"/>
              <a:t>: L'</a:t>
            </a:r>
            <a:r>
              <a:rPr lang="it-IT" sz="900" dirty="0" err="1" smtClean="0"/>
              <a:t>dentità</a:t>
            </a:r>
            <a:r>
              <a:rPr lang="it-IT" sz="900" dirty="0" smtClean="0"/>
              <a:t> sessuale: sesso, genere e orientamento sessuale</a:t>
            </a:r>
          </a:p>
          <a:p>
            <a:r>
              <a:rPr lang="it-IT" sz="900" dirty="0" smtClean="0"/>
              <a:t> Intersessualità e identità di genere intesa come transessualità/</a:t>
            </a:r>
            <a:r>
              <a:rPr lang="it-IT" sz="900" dirty="0" err="1" smtClean="0"/>
              <a:t>transgdenderismo</a:t>
            </a:r>
            <a:endParaRPr lang="it-IT" sz="900" dirty="0" smtClean="0"/>
          </a:p>
          <a:p>
            <a:r>
              <a:rPr lang="it-IT" sz="900" dirty="0" smtClean="0"/>
              <a:t> L'orientamento sessuale: omosessualità, bisessualità ed eterosessualità</a:t>
            </a:r>
          </a:p>
          <a:p>
            <a:r>
              <a:rPr lang="it-IT" sz="900" dirty="0" smtClean="0"/>
              <a:t> Parole e termini appropriati per descrivere il complesso fenomeno della sessualità umana </a:t>
            </a:r>
          </a:p>
          <a:p>
            <a:r>
              <a:rPr lang="it-IT" sz="900" dirty="0" smtClean="0"/>
              <a:t>Temi vari inerenti la vita delle persone </a:t>
            </a:r>
            <a:r>
              <a:rPr lang="it-IT" sz="900" dirty="0" err="1" smtClean="0"/>
              <a:t>lgbt</a:t>
            </a:r>
            <a:r>
              <a:rPr lang="it-IT" sz="900" dirty="0" smtClean="0"/>
              <a:t>  </a:t>
            </a:r>
          </a:p>
          <a:p>
            <a:endParaRPr lang="it-IT" sz="900" b="1" dirty="0" smtClean="0"/>
          </a:p>
          <a:p>
            <a:r>
              <a:rPr lang="it-IT" sz="900" b="1" dirty="0" smtClean="0"/>
              <a:t>INTRODUZIONE AI TEMI DELLA DISCRIMINAZIONE E DELLE MISURE </a:t>
            </a:r>
            <a:r>
              <a:rPr lang="it-IT" sz="900" b="1" dirty="0" err="1" smtClean="0"/>
              <a:t>DI</a:t>
            </a:r>
            <a:r>
              <a:rPr lang="it-IT" sz="900" b="1" dirty="0" smtClean="0"/>
              <a:t> CONTRASTO E PREVENZIONE IN CAMPO SPORTIVO ED EDUCATIVO: LE PRATICHE </a:t>
            </a:r>
          </a:p>
          <a:p>
            <a:r>
              <a:rPr lang="it-IT" sz="900" b="1" dirty="0" smtClean="0"/>
              <a:t>EDUCATIVE INCLUSIVE NEI CONTESTI SPORTIVI. </a:t>
            </a:r>
          </a:p>
          <a:p>
            <a:r>
              <a:rPr lang="it-IT" sz="900" dirty="0" smtClean="0"/>
              <a:t>Temi trattati: </a:t>
            </a:r>
          </a:p>
          <a:p>
            <a:r>
              <a:rPr lang="it-IT" sz="900" dirty="0" smtClean="0"/>
              <a:t>· Le dinamiche proprie dello stigma sessuale di genere </a:t>
            </a:r>
          </a:p>
          <a:p>
            <a:r>
              <a:rPr lang="it-IT" sz="900" dirty="0" smtClean="0"/>
              <a:t>· Stereotipi e pregiudizi </a:t>
            </a:r>
          </a:p>
          <a:p>
            <a:r>
              <a:rPr lang="it-IT" sz="900" dirty="0" smtClean="0"/>
              <a:t>· I processi di inclusione e di promozione delle differenze da un punto di vista psicologico, sociologico ed educativo </a:t>
            </a:r>
          </a:p>
          <a:p>
            <a:r>
              <a:rPr lang="it-IT" sz="900" dirty="0" smtClean="0"/>
              <a:t>· Fenomenologie dell’omofobia </a:t>
            </a:r>
          </a:p>
          <a:p>
            <a:r>
              <a:rPr lang="it-IT" sz="900" dirty="0" smtClean="0"/>
              <a:t>· Problematiche prevalenti con gli/le adolescenti </a:t>
            </a:r>
            <a:r>
              <a:rPr lang="it-IT" sz="900" dirty="0" err="1" smtClean="0"/>
              <a:t>lgb</a:t>
            </a:r>
            <a:r>
              <a:rPr lang="it-IT" sz="900" dirty="0" smtClean="0"/>
              <a:t> </a:t>
            </a:r>
            <a:endParaRPr lang="it-IT" sz="900" b="1" dirty="0" smtClean="0"/>
          </a:p>
          <a:p>
            <a:endParaRPr lang="it-IT" dirty="0"/>
          </a:p>
        </p:txBody>
      </p:sp>
      <p:pic>
        <p:nvPicPr>
          <p:cNvPr id="3" name="Immagine 2" descr="IMG20220614092320.jpg"/>
          <p:cNvPicPr>
            <a:picLocks noChangeAspect="1"/>
          </p:cNvPicPr>
          <p:nvPr/>
        </p:nvPicPr>
        <p:blipFill>
          <a:blip r:embed="rId2" cstate="print">
            <a:lum contrast="54000"/>
          </a:blip>
          <a:stretch>
            <a:fillRect/>
          </a:stretch>
        </p:blipFill>
        <p:spPr>
          <a:xfrm>
            <a:off x="2555776" y="4077072"/>
            <a:ext cx="3600400" cy="2700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fferenza fra Identità di Genere, Espressione di Genere, Sesso Biologico e Orientamento Sessuale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2" y="633412"/>
            <a:ext cx="8601075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WhatsApp Image 2021-04-15 at 16.10.06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954"/>
            <a:ext cx="4365855" cy="2876998"/>
          </a:xfrm>
          <a:prstGeom prst="rect">
            <a:avLst/>
          </a:prstGeom>
        </p:spPr>
      </p:pic>
      <p:pic>
        <p:nvPicPr>
          <p:cNvPr id="5" name="Immagine 4" descr="WhatsApp Image 2021-04-21 at 16.51.01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2897947"/>
          </a:xfrm>
          <a:prstGeom prst="rect">
            <a:avLst/>
          </a:prstGeom>
        </p:spPr>
      </p:pic>
      <p:pic>
        <p:nvPicPr>
          <p:cNvPr id="6" name="Immagine 5" descr="vetrofania-singola-300x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68960"/>
            <a:ext cx="4320480" cy="3225958"/>
          </a:xfrm>
          <a:prstGeom prst="rect">
            <a:avLst/>
          </a:prstGeom>
        </p:spPr>
      </p:pic>
      <p:pic>
        <p:nvPicPr>
          <p:cNvPr id="7" name="Immagine 6" descr="brochure 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068960"/>
            <a:ext cx="4278459" cy="3024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252</Words>
  <Application>Microsoft Office PowerPoint</Application>
  <PresentationFormat>Presentazione su schermo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</dc:creator>
  <cp:lastModifiedBy>Valeria</cp:lastModifiedBy>
  <cp:revision>8</cp:revision>
  <dcterms:created xsi:type="dcterms:W3CDTF">2022-06-15T06:29:20Z</dcterms:created>
  <dcterms:modified xsi:type="dcterms:W3CDTF">2022-06-15T14:25:58Z</dcterms:modified>
</cp:coreProperties>
</file>